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6" r:id="rId6"/>
    <p:sldId id="264" r:id="rId7"/>
    <p:sldId id="261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6" r:id="rId16"/>
    <p:sldId id="274" r:id="rId17"/>
    <p:sldId id="275" r:id="rId18"/>
    <p:sldId id="277" r:id="rId19"/>
    <p:sldId id="278" r:id="rId20"/>
    <p:sldId id="279" r:id="rId21"/>
    <p:sldId id="282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58"/>
  </p:normalViewPr>
  <p:slideViewPr>
    <p:cSldViewPr snapToGrid="0">
      <p:cViewPr varScale="1">
        <p:scale>
          <a:sx n="81" d="100"/>
          <a:sy n="81" d="100"/>
        </p:scale>
        <p:origin x="7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CA951-517D-4CBB-8E49-5166D6C27ABF}" type="doc">
      <dgm:prSet loTypeId="urn:microsoft.com/office/officeart/2018/2/layout/IconCircle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09F6DDA-5043-41A6-9F67-D1AA2C741A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BACKGROUND</a:t>
          </a:r>
        </a:p>
      </dgm:t>
    </dgm:pt>
    <dgm:pt modelId="{9CB6FDB8-0B53-4237-AEA2-63122D41C1F8}" type="parTrans" cxnId="{7D43BAD4-31BE-48DC-9629-A0D1E254348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D0540F-E2AF-4191-A28A-8B9C60A05813}" type="sibTrans" cxnId="{7D43BAD4-31BE-48DC-9629-A0D1E2543485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83A759-C13C-465E-9F9E-9E596406CA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The field of cancer research is rapidly expanding, generating a vast amount of literature.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6C8DE1-D3F4-4486-8ADE-C82C2D70B2CE}" type="parTrans" cxnId="{2B328C6B-88E0-493B-AE91-A9F38B96BF9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C3B5BD-6574-4BBE-9D45-3DD59F261B94}" type="sibTrans" cxnId="{2B328C6B-88E0-493B-AE91-A9F38B96BF90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BF1B04-1B78-45FE-966D-9DAFA357BF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>
              <a:latin typeface="Times New Roman" panose="02020603050405020304" pitchFamily="18" charset="0"/>
              <a:cs typeface="Times New Roman" panose="02020603050405020304" pitchFamily="18" charset="0"/>
            </a:rPr>
            <a:t>Efficiently understanding this literature is crucial for researchers, clinicians, and patients. 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C22D3C-7B89-4C62-BD6E-8ACD399C00E9}" type="parTrans" cxnId="{6E2AF553-4E78-46FA-B235-D5A8DB805D2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83A987-0E9C-43E1-AD13-F75BFD86F035}" type="sibTrans" cxnId="{6E2AF553-4E78-46FA-B235-D5A8DB805D2E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33EEEC-142A-4983-BB9E-9A3A016041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>
              <a:latin typeface="Times New Roman" panose="02020603050405020304" pitchFamily="18" charset="0"/>
              <a:cs typeface="Times New Roman" panose="02020603050405020304" pitchFamily="18" charset="0"/>
            </a:rPr>
            <a:t>Generative AI is a </a:t>
          </a:r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vast development field which reduces manual efforts in all fields.</a:t>
          </a:r>
        </a:p>
      </dgm:t>
    </dgm:pt>
    <dgm:pt modelId="{EE5A2ECA-7176-4C3B-9BCF-0A8DC6015C9A}" type="parTrans" cxnId="{8F1E0646-6D43-4C29-94CD-449D2AD2F81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8B8EC2-541C-41D3-976F-DB885B897E9E}" type="sibTrans" cxnId="{8F1E0646-6D43-4C29-94CD-449D2AD2F81E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B6944D-6A42-444D-81C6-C179E66FDA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 WITH EXISTING APPROACHES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FCBBCB-384D-4ECE-B433-1795F70720BD}" type="parTrans" cxnId="{43446B9F-DD30-40DE-B020-915337BF7341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41477A-884F-4CB8-9E07-1DD7AF973C72}" type="sibTrans" cxnId="{43446B9F-DD30-40DE-B020-915337BF7341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AF33AA-234C-4C34-A00E-8460A1D530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>
              <a:latin typeface="Times New Roman" panose="02020603050405020304" pitchFamily="18" charset="0"/>
              <a:cs typeface="Times New Roman" panose="02020603050405020304" pitchFamily="18" charset="0"/>
            </a:rPr>
            <a:t>Traditional NLP techniques often struggle to handle the complexity of medical language.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5C2DF6-2B51-43A0-876C-9FEB73B62C82}" type="parTrans" cxnId="{4E7B9B86-B5B9-4C8D-9250-A03F6D56736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2699F3-8995-479C-B2F0-7A96006774E0}" type="sibTrans" cxnId="{4E7B9B86-B5B9-4C8D-9250-A03F6D567362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832583-03F4-42D5-A70F-748FB98094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>
              <a:latin typeface="Times New Roman" panose="02020603050405020304" pitchFamily="18" charset="0"/>
              <a:cs typeface="Times New Roman" panose="02020603050405020304" pitchFamily="18" charset="0"/>
            </a:rPr>
            <a:t>This complexity arises from the use of specialized terminology and the diverse nature of data sources.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D7F60F-7256-41FA-BFD8-89A4D6E285A6}" type="parTrans" cxnId="{AA0A50BF-5182-443D-B2E3-F28B60139D8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BD27A1-CF29-42DA-AB6E-7C223224C8DE}" type="sibTrans" cxnId="{AA0A50BF-5182-443D-B2E3-F28B60139D8C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BBB077-93B1-49F5-AAE8-8141DFD428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Retrieving information from both structured and unstructured sources is having challenges to a particular domain.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2E5224-F623-444A-91FF-922334776FFD}" type="parTrans" cxnId="{C4B244A1-5CC5-4581-8ADD-303D470E107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21A808-C9E0-4937-B380-5F90ED254A56}" type="sibTrans" cxnId="{C4B244A1-5CC5-4581-8ADD-303D470E107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957B6B-ABA5-4C0E-BF72-7C3C5DFCBA50}" type="pres">
      <dgm:prSet presAssocID="{1B1CA951-517D-4CBB-8E49-5166D6C27ABF}" presName="root" presStyleCnt="0">
        <dgm:presLayoutVars>
          <dgm:dir/>
          <dgm:resizeHandles val="exact"/>
        </dgm:presLayoutVars>
      </dgm:prSet>
      <dgm:spPr/>
    </dgm:pt>
    <dgm:pt modelId="{A1AB307D-C136-4F2A-8758-7427483B9109}" type="pres">
      <dgm:prSet presAssocID="{1B1CA951-517D-4CBB-8E49-5166D6C27ABF}" presName="container" presStyleCnt="0">
        <dgm:presLayoutVars>
          <dgm:dir/>
          <dgm:resizeHandles val="exact"/>
        </dgm:presLayoutVars>
      </dgm:prSet>
      <dgm:spPr/>
    </dgm:pt>
    <dgm:pt modelId="{C8C6AA29-0308-473B-8619-8A3ED91962A7}" type="pres">
      <dgm:prSet presAssocID="{B09F6DDA-5043-41A6-9F67-D1AA2C741AB7}" presName="compNode" presStyleCnt="0"/>
      <dgm:spPr/>
    </dgm:pt>
    <dgm:pt modelId="{F15CBC98-B175-41D8-B889-BE052ABA39C1}" type="pres">
      <dgm:prSet presAssocID="{B09F6DDA-5043-41A6-9F67-D1AA2C741AB7}" presName="iconBgRect" presStyleLbl="bgShp" presStyleIdx="0" presStyleCnt="8"/>
      <dgm:spPr/>
    </dgm:pt>
    <dgm:pt modelId="{B9E94F84-CC23-4DA9-9E17-6A56AD4DEA44}" type="pres">
      <dgm:prSet presAssocID="{B09F6DDA-5043-41A6-9F67-D1AA2C741AB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49DF2903-7D81-4256-BC0E-5A9FD263EEF6}" type="pres">
      <dgm:prSet presAssocID="{B09F6DDA-5043-41A6-9F67-D1AA2C741AB7}" presName="spaceRect" presStyleCnt="0"/>
      <dgm:spPr/>
    </dgm:pt>
    <dgm:pt modelId="{4F5A551D-3A10-4101-AA62-911011CA1FBE}" type="pres">
      <dgm:prSet presAssocID="{B09F6DDA-5043-41A6-9F67-D1AA2C741AB7}" presName="textRect" presStyleLbl="revTx" presStyleIdx="0" presStyleCnt="8">
        <dgm:presLayoutVars>
          <dgm:chMax val="1"/>
          <dgm:chPref val="1"/>
        </dgm:presLayoutVars>
      </dgm:prSet>
      <dgm:spPr/>
    </dgm:pt>
    <dgm:pt modelId="{9205933C-EBF2-4E5E-9337-EC6164D7865F}" type="pres">
      <dgm:prSet presAssocID="{61D0540F-E2AF-4191-A28A-8B9C60A05813}" presName="sibTrans" presStyleLbl="sibTrans2D1" presStyleIdx="0" presStyleCnt="0"/>
      <dgm:spPr/>
    </dgm:pt>
    <dgm:pt modelId="{924A1C5D-5B1A-4D9A-9E85-DD0C80C1C91F}" type="pres">
      <dgm:prSet presAssocID="{7683A759-C13C-465E-9F9E-9E596406CA70}" presName="compNode" presStyleCnt="0"/>
      <dgm:spPr/>
    </dgm:pt>
    <dgm:pt modelId="{5DDE79D5-0121-4409-9FCA-1CBC5D164717}" type="pres">
      <dgm:prSet presAssocID="{7683A759-C13C-465E-9F9E-9E596406CA70}" presName="iconBgRect" presStyleLbl="bgShp" presStyleIdx="1" presStyleCnt="8"/>
      <dgm:spPr/>
    </dgm:pt>
    <dgm:pt modelId="{68811244-D723-48D9-84C2-5DF66492F1EC}" type="pres">
      <dgm:prSet presAssocID="{7683A759-C13C-465E-9F9E-9E596406CA70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4931D2B3-0B79-4A58-9BAD-DD927297B806}" type="pres">
      <dgm:prSet presAssocID="{7683A759-C13C-465E-9F9E-9E596406CA70}" presName="spaceRect" presStyleCnt="0"/>
      <dgm:spPr/>
    </dgm:pt>
    <dgm:pt modelId="{3493CBB8-7160-48ED-8726-E1136EAAC9A5}" type="pres">
      <dgm:prSet presAssocID="{7683A759-C13C-465E-9F9E-9E596406CA70}" presName="textRect" presStyleLbl="revTx" presStyleIdx="1" presStyleCnt="8">
        <dgm:presLayoutVars>
          <dgm:chMax val="1"/>
          <dgm:chPref val="1"/>
        </dgm:presLayoutVars>
      </dgm:prSet>
      <dgm:spPr/>
    </dgm:pt>
    <dgm:pt modelId="{388FA5E0-6D8B-4BA9-B3CB-9BC883F306AF}" type="pres">
      <dgm:prSet presAssocID="{50C3B5BD-6574-4BBE-9D45-3DD59F261B94}" presName="sibTrans" presStyleLbl="sibTrans2D1" presStyleIdx="0" presStyleCnt="0"/>
      <dgm:spPr/>
    </dgm:pt>
    <dgm:pt modelId="{039F02DA-06C4-4ADF-8896-891344CD7073}" type="pres">
      <dgm:prSet presAssocID="{14BF1B04-1B78-45FE-966D-9DAFA357BF0A}" presName="compNode" presStyleCnt="0"/>
      <dgm:spPr/>
    </dgm:pt>
    <dgm:pt modelId="{BBF04196-E2B2-440A-8DB9-1724C3469F60}" type="pres">
      <dgm:prSet presAssocID="{14BF1B04-1B78-45FE-966D-9DAFA357BF0A}" presName="iconBgRect" presStyleLbl="bgShp" presStyleIdx="2" presStyleCnt="8"/>
      <dgm:spPr/>
    </dgm:pt>
    <dgm:pt modelId="{277E5FB0-B504-4592-8715-354BB570FAA6}" type="pres">
      <dgm:prSet presAssocID="{14BF1B04-1B78-45FE-966D-9DAFA357BF0A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D1FCB641-FC05-4713-9E03-E2AA4D6E154D}" type="pres">
      <dgm:prSet presAssocID="{14BF1B04-1B78-45FE-966D-9DAFA357BF0A}" presName="spaceRect" presStyleCnt="0"/>
      <dgm:spPr/>
    </dgm:pt>
    <dgm:pt modelId="{81735CAC-8182-489D-9517-85C3FF1E13AB}" type="pres">
      <dgm:prSet presAssocID="{14BF1B04-1B78-45FE-966D-9DAFA357BF0A}" presName="textRect" presStyleLbl="revTx" presStyleIdx="2" presStyleCnt="8">
        <dgm:presLayoutVars>
          <dgm:chMax val="1"/>
          <dgm:chPref val="1"/>
        </dgm:presLayoutVars>
      </dgm:prSet>
      <dgm:spPr/>
    </dgm:pt>
    <dgm:pt modelId="{396C3E94-2BCB-46C8-B53D-1330EAC2C439}" type="pres">
      <dgm:prSet presAssocID="{CA83A987-0E9C-43E1-AD13-F75BFD86F035}" presName="sibTrans" presStyleLbl="sibTrans2D1" presStyleIdx="0" presStyleCnt="0"/>
      <dgm:spPr/>
    </dgm:pt>
    <dgm:pt modelId="{E0C8FEBB-72FF-4CFF-A265-3A47824301B1}" type="pres">
      <dgm:prSet presAssocID="{9933EEEC-142A-4983-BB9E-9A3A0160417F}" presName="compNode" presStyleCnt="0"/>
      <dgm:spPr/>
    </dgm:pt>
    <dgm:pt modelId="{0789B1CD-C17B-4464-BD5C-90941BADFA7A}" type="pres">
      <dgm:prSet presAssocID="{9933EEEC-142A-4983-BB9E-9A3A0160417F}" presName="iconBgRect" presStyleLbl="bgShp" presStyleIdx="3" presStyleCnt="8"/>
      <dgm:spPr/>
    </dgm:pt>
    <dgm:pt modelId="{8ADC3A3D-D997-4A64-B63A-F9A7F1B4145A}" type="pres">
      <dgm:prSet presAssocID="{9933EEEC-142A-4983-BB9E-9A3A0160417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8D982B5B-C83E-4EE1-893B-EF9E542E1717}" type="pres">
      <dgm:prSet presAssocID="{9933EEEC-142A-4983-BB9E-9A3A0160417F}" presName="spaceRect" presStyleCnt="0"/>
      <dgm:spPr/>
    </dgm:pt>
    <dgm:pt modelId="{CB2CAD5E-C6E8-4D71-8AFF-BF3301529DD3}" type="pres">
      <dgm:prSet presAssocID="{9933EEEC-142A-4983-BB9E-9A3A0160417F}" presName="textRect" presStyleLbl="revTx" presStyleIdx="3" presStyleCnt="8">
        <dgm:presLayoutVars>
          <dgm:chMax val="1"/>
          <dgm:chPref val="1"/>
        </dgm:presLayoutVars>
      </dgm:prSet>
      <dgm:spPr/>
    </dgm:pt>
    <dgm:pt modelId="{6D4C1FEE-613D-4AB6-ABCD-4772C9CF128C}" type="pres">
      <dgm:prSet presAssocID="{348B8EC2-541C-41D3-976F-DB885B897E9E}" presName="sibTrans" presStyleLbl="sibTrans2D1" presStyleIdx="0" presStyleCnt="0"/>
      <dgm:spPr/>
    </dgm:pt>
    <dgm:pt modelId="{51C855E7-D1CD-4DAC-A6D1-80A4033DB13E}" type="pres">
      <dgm:prSet presAssocID="{F5B6944D-6A42-444D-81C6-C179E66FDA67}" presName="compNode" presStyleCnt="0"/>
      <dgm:spPr/>
    </dgm:pt>
    <dgm:pt modelId="{48FBC77E-76AA-4F2A-A15B-30DE5849C559}" type="pres">
      <dgm:prSet presAssocID="{F5B6944D-6A42-444D-81C6-C179E66FDA67}" presName="iconBgRect" presStyleLbl="bgShp" presStyleIdx="4" presStyleCnt="8"/>
      <dgm:spPr/>
    </dgm:pt>
    <dgm:pt modelId="{ABEC843B-EBE4-449E-8B58-A6B0D4EEA2BD}" type="pres">
      <dgm:prSet presAssocID="{F5B6944D-6A42-444D-81C6-C179E66FDA6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8AB657C5-65E2-4722-8D6F-67E6A5588939}" type="pres">
      <dgm:prSet presAssocID="{F5B6944D-6A42-444D-81C6-C179E66FDA67}" presName="spaceRect" presStyleCnt="0"/>
      <dgm:spPr/>
    </dgm:pt>
    <dgm:pt modelId="{31C6BE22-F574-4D4F-824A-8805C6DEC354}" type="pres">
      <dgm:prSet presAssocID="{F5B6944D-6A42-444D-81C6-C179E66FDA67}" presName="textRect" presStyleLbl="revTx" presStyleIdx="4" presStyleCnt="8">
        <dgm:presLayoutVars>
          <dgm:chMax val="1"/>
          <dgm:chPref val="1"/>
        </dgm:presLayoutVars>
      </dgm:prSet>
      <dgm:spPr/>
    </dgm:pt>
    <dgm:pt modelId="{54804D9E-C39C-476F-BA43-CB415833F808}" type="pres">
      <dgm:prSet presAssocID="{F541477A-884F-4CB8-9E07-1DD7AF973C72}" presName="sibTrans" presStyleLbl="sibTrans2D1" presStyleIdx="0" presStyleCnt="0"/>
      <dgm:spPr/>
    </dgm:pt>
    <dgm:pt modelId="{2C945C68-C731-4F62-A414-623901BBD51F}" type="pres">
      <dgm:prSet presAssocID="{45AF33AA-234C-4C34-A00E-8460A1D5301A}" presName="compNode" presStyleCnt="0"/>
      <dgm:spPr/>
    </dgm:pt>
    <dgm:pt modelId="{1691DD00-08AA-4132-97D5-F37D2BFACD8F}" type="pres">
      <dgm:prSet presAssocID="{45AF33AA-234C-4C34-A00E-8460A1D5301A}" presName="iconBgRect" presStyleLbl="bgShp" presStyleIdx="5" presStyleCnt="8"/>
      <dgm:spPr/>
    </dgm:pt>
    <dgm:pt modelId="{CA5DD4ED-1B7C-4423-AA8E-2E10007E8CAE}" type="pres">
      <dgm:prSet presAssocID="{45AF33AA-234C-4C34-A00E-8460A1D5301A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rder Dash"/>
        </a:ext>
      </dgm:extLst>
    </dgm:pt>
    <dgm:pt modelId="{BFD8216D-97F1-4A70-A264-A3078A1C8780}" type="pres">
      <dgm:prSet presAssocID="{45AF33AA-234C-4C34-A00E-8460A1D5301A}" presName="spaceRect" presStyleCnt="0"/>
      <dgm:spPr/>
    </dgm:pt>
    <dgm:pt modelId="{64FA154A-43BB-4EAA-9DCD-92993B7BBBCD}" type="pres">
      <dgm:prSet presAssocID="{45AF33AA-234C-4C34-A00E-8460A1D5301A}" presName="textRect" presStyleLbl="revTx" presStyleIdx="5" presStyleCnt="8">
        <dgm:presLayoutVars>
          <dgm:chMax val="1"/>
          <dgm:chPref val="1"/>
        </dgm:presLayoutVars>
      </dgm:prSet>
      <dgm:spPr/>
    </dgm:pt>
    <dgm:pt modelId="{C021AAD9-529F-4E94-85AD-7C38235FB8AD}" type="pres">
      <dgm:prSet presAssocID="{422699F3-8995-479C-B2F0-7A96006774E0}" presName="sibTrans" presStyleLbl="sibTrans2D1" presStyleIdx="0" presStyleCnt="0"/>
      <dgm:spPr/>
    </dgm:pt>
    <dgm:pt modelId="{FA6A0B24-EAFE-4ED7-8DA6-849AC6EEABE7}" type="pres">
      <dgm:prSet presAssocID="{4A832583-03F4-42D5-A70F-748FB98094D9}" presName="compNode" presStyleCnt="0"/>
      <dgm:spPr/>
    </dgm:pt>
    <dgm:pt modelId="{C19A7E77-6F94-4E16-8736-E06FC4A5B497}" type="pres">
      <dgm:prSet presAssocID="{4A832583-03F4-42D5-A70F-748FB98094D9}" presName="iconBgRect" presStyleLbl="bgShp" presStyleIdx="6" presStyleCnt="8"/>
      <dgm:spPr/>
    </dgm:pt>
    <dgm:pt modelId="{27EF8B4F-1841-4BEA-BC77-688D6F906CA8}" type="pres">
      <dgm:prSet presAssocID="{4A832583-03F4-42D5-A70F-748FB98094D9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tionary"/>
        </a:ext>
      </dgm:extLst>
    </dgm:pt>
    <dgm:pt modelId="{96DC6EFB-944A-4128-9D6F-812261AB9641}" type="pres">
      <dgm:prSet presAssocID="{4A832583-03F4-42D5-A70F-748FB98094D9}" presName="spaceRect" presStyleCnt="0"/>
      <dgm:spPr/>
    </dgm:pt>
    <dgm:pt modelId="{944F91E4-E514-48BA-9A87-3B865197B678}" type="pres">
      <dgm:prSet presAssocID="{4A832583-03F4-42D5-A70F-748FB98094D9}" presName="textRect" presStyleLbl="revTx" presStyleIdx="6" presStyleCnt="8">
        <dgm:presLayoutVars>
          <dgm:chMax val="1"/>
          <dgm:chPref val="1"/>
        </dgm:presLayoutVars>
      </dgm:prSet>
      <dgm:spPr/>
    </dgm:pt>
    <dgm:pt modelId="{1F1F9FE0-2227-4C65-9A37-D09F833FB4DB}" type="pres">
      <dgm:prSet presAssocID="{32BD27A1-CF29-42DA-AB6E-7C223224C8DE}" presName="sibTrans" presStyleLbl="sibTrans2D1" presStyleIdx="0" presStyleCnt="0"/>
      <dgm:spPr/>
    </dgm:pt>
    <dgm:pt modelId="{CD1E3EE9-DB2E-4BFE-80D0-1A6E1B807D27}" type="pres">
      <dgm:prSet presAssocID="{3FBBB077-93B1-49F5-AAE8-8141DFD4285F}" presName="compNode" presStyleCnt="0"/>
      <dgm:spPr/>
    </dgm:pt>
    <dgm:pt modelId="{EE3B24AF-54D5-46E5-B406-EE201B21BFAE}" type="pres">
      <dgm:prSet presAssocID="{3FBBB077-93B1-49F5-AAE8-8141DFD4285F}" presName="iconBgRect" presStyleLbl="bgShp" presStyleIdx="7" presStyleCnt="8"/>
      <dgm:spPr/>
    </dgm:pt>
    <dgm:pt modelId="{0AEA6F24-8AFE-45F2-BA85-FEBEB4FD315E}" type="pres">
      <dgm:prSet presAssocID="{3FBBB077-93B1-49F5-AAE8-8141DFD4285F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Solid"/>
        </a:ext>
      </dgm:extLst>
    </dgm:pt>
    <dgm:pt modelId="{9B7EC2DF-ED6F-4445-92F2-CFAAE9957467}" type="pres">
      <dgm:prSet presAssocID="{3FBBB077-93B1-49F5-AAE8-8141DFD4285F}" presName="spaceRect" presStyleCnt="0"/>
      <dgm:spPr/>
    </dgm:pt>
    <dgm:pt modelId="{73655D97-7CB1-42C7-9A6B-7E6DBA0FF437}" type="pres">
      <dgm:prSet presAssocID="{3FBBB077-93B1-49F5-AAE8-8141DFD4285F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D23E8310-3D43-6A48-917D-144EC0714CBA}" type="presOf" srcId="{7683A759-C13C-465E-9F9E-9E596406CA70}" destId="{3493CBB8-7160-48ED-8726-E1136EAAC9A5}" srcOrd="0" destOrd="0" presId="urn:microsoft.com/office/officeart/2018/2/layout/IconCircleList"/>
    <dgm:cxn modelId="{C4170712-2B72-3044-8CC1-C3766A496C84}" type="presOf" srcId="{F541477A-884F-4CB8-9E07-1DD7AF973C72}" destId="{54804D9E-C39C-476F-BA43-CB415833F808}" srcOrd="0" destOrd="0" presId="urn:microsoft.com/office/officeart/2018/2/layout/IconCircleList"/>
    <dgm:cxn modelId="{EE24C21C-A28B-A447-A64D-3BDD825F85FB}" type="presOf" srcId="{F5B6944D-6A42-444D-81C6-C179E66FDA67}" destId="{31C6BE22-F574-4D4F-824A-8805C6DEC354}" srcOrd="0" destOrd="0" presId="urn:microsoft.com/office/officeart/2018/2/layout/IconCircleList"/>
    <dgm:cxn modelId="{63BD3A2C-48AC-0640-9C28-4BE550DF0931}" type="presOf" srcId="{B09F6DDA-5043-41A6-9F67-D1AA2C741AB7}" destId="{4F5A551D-3A10-4101-AA62-911011CA1FBE}" srcOrd="0" destOrd="0" presId="urn:microsoft.com/office/officeart/2018/2/layout/IconCircleList"/>
    <dgm:cxn modelId="{FCCC162D-A703-2442-A993-73D60A46E094}" type="presOf" srcId="{3FBBB077-93B1-49F5-AAE8-8141DFD4285F}" destId="{73655D97-7CB1-42C7-9A6B-7E6DBA0FF437}" srcOrd="0" destOrd="0" presId="urn:microsoft.com/office/officeart/2018/2/layout/IconCircleList"/>
    <dgm:cxn modelId="{8F1E0646-6D43-4C29-94CD-449D2AD2F81E}" srcId="{1B1CA951-517D-4CBB-8E49-5166D6C27ABF}" destId="{9933EEEC-142A-4983-BB9E-9A3A0160417F}" srcOrd="3" destOrd="0" parTransId="{EE5A2ECA-7176-4C3B-9BCF-0A8DC6015C9A}" sibTransId="{348B8EC2-541C-41D3-976F-DB885B897E9E}"/>
    <dgm:cxn modelId="{2B328C6B-88E0-493B-AE91-A9F38B96BF90}" srcId="{1B1CA951-517D-4CBB-8E49-5166D6C27ABF}" destId="{7683A759-C13C-465E-9F9E-9E596406CA70}" srcOrd="1" destOrd="0" parTransId="{C96C8DE1-D3F4-4486-8ADE-C82C2D70B2CE}" sibTransId="{50C3B5BD-6574-4BBE-9D45-3DD59F261B94}"/>
    <dgm:cxn modelId="{FA40336D-CBD8-9749-8F14-DD892B935A0C}" type="presOf" srcId="{9933EEEC-142A-4983-BB9E-9A3A0160417F}" destId="{CB2CAD5E-C6E8-4D71-8AFF-BF3301529DD3}" srcOrd="0" destOrd="0" presId="urn:microsoft.com/office/officeart/2018/2/layout/IconCircleList"/>
    <dgm:cxn modelId="{20903D6E-E0C9-774D-9EB8-760506375DCF}" type="presOf" srcId="{61D0540F-E2AF-4191-A28A-8B9C60A05813}" destId="{9205933C-EBF2-4E5E-9337-EC6164D7865F}" srcOrd="0" destOrd="0" presId="urn:microsoft.com/office/officeart/2018/2/layout/IconCircleList"/>
    <dgm:cxn modelId="{2149E073-AB8D-584A-AB95-7BAC3BC834ED}" type="presOf" srcId="{50C3B5BD-6574-4BBE-9D45-3DD59F261B94}" destId="{388FA5E0-6D8B-4BA9-B3CB-9BC883F306AF}" srcOrd="0" destOrd="0" presId="urn:microsoft.com/office/officeart/2018/2/layout/IconCircleList"/>
    <dgm:cxn modelId="{6E2AF553-4E78-46FA-B235-D5A8DB805D2E}" srcId="{1B1CA951-517D-4CBB-8E49-5166D6C27ABF}" destId="{14BF1B04-1B78-45FE-966D-9DAFA357BF0A}" srcOrd="2" destOrd="0" parTransId="{86C22D3C-7B89-4C62-BD6E-8ACD399C00E9}" sibTransId="{CA83A987-0E9C-43E1-AD13-F75BFD86F035}"/>
    <dgm:cxn modelId="{4E7B9B86-B5B9-4C8D-9250-A03F6D567362}" srcId="{1B1CA951-517D-4CBB-8E49-5166D6C27ABF}" destId="{45AF33AA-234C-4C34-A00E-8460A1D5301A}" srcOrd="5" destOrd="0" parTransId="{445C2DF6-2B51-43A0-876C-9FEB73B62C82}" sibTransId="{422699F3-8995-479C-B2F0-7A96006774E0}"/>
    <dgm:cxn modelId="{26054991-3C84-8B4D-AEF6-3CCD721D90F0}" type="presOf" srcId="{1B1CA951-517D-4CBB-8E49-5166D6C27ABF}" destId="{B3957B6B-ABA5-4C0E-BF72-7C3C5DFCBA50}" srcOrd="0" destOrd="0" presId="urn:microsoft.com/office/officeart/2018/2/layout/IconCircleList"/>
    <dgm:cxn modelId="{D2E0B393-B3EB-0E49-B357-0D6AE4A4CA37}" type="presOf" srcId="{CA83A987-0E9C-43E1-AD13-F75BFD86F035}" destId="{396C3E94-2BCB-46C8-B53D-1330EAC2C439}" srcOrd="0" destOrd="0" presId="urn:microsoft.com/office/officeart/2018/2/layout/IconCircleList"/>
    <dgm:cxn modelId="{43446B9F-DD30-40DE-B020-915337BF7341}" srcId="{1B1CA951-517D-4CBB-8E49-5166D6C27ABF}" destId="{F5B6944D-6A42-444D-81C6-C179E66FDA67}" srcOrd="4" destOrd="0" parTransId="{2FFCBBCB-384D-4ECE-B433-1795F70720BD}" sibTransId="{F541477A-884F-4CB8-9E07-1DD7AF973C72}"/>
    <dgm:cxn modelId="{C4B244A1-5CC5-4581-8ADD-303D470E107B}" srcId="{1B1CA951-517D-4CBB-8E49-5166D6C27ABF}" destId="{3FBBB077-93B1-49F5-AAE8-8141DFD4285F}" srcOrd="7" destOrd="0" parTransId="{7B2E5224-F623-444A-91FF-922334776FFD}" sibTransId="{4521A808-C9E0-4937-B380-5F90ED254A56}"/>
    <dgm:cxn modelId="{DC1E78B4-99F1-864F-93EB-97E40297F6AF}" type="presOf" srcId="{45AF33AA-234C-4C34-A00E-8460A1D5301A}" destId="{64FA154A-43BB-4EAA-9DCD-92993B7BBBCD}" srcOrd="0" destOrd="0" presId="urn:microsoft.com/office/officeart/2018/2/layout/IconCircleList"/>
    <dgm:cxn modelId="{F86207B5-AC9B-4442-9062-D0846AD5C7D0}" type="presOf" srcId="{14BF1B04-1B78-45FE-966D-9DAFA357BF0A}" destId="{81735CAC-8182-489D-9517-85C3FF1E13AB}" srcOrd="0" destOrd="0" presId="urn:microsoft.com/office/officeart/2018/2/layout/IconCircleList"/>
    <dgm:cxn modelId="{AA0A50BF-5182-443D-B2E3-F28B60139D8C}" srcId="{1B1CA951-517D-4CBB-8E49-5166D6C27ABF}" destId="{4A832583-03F4-42D5-A70F-748FB98094D9}" srcOrd="6" destOrd="0" parTransId="{FDD7F60F-7256-41FA-BFD8-89A4D6E285A6}" sibTransId="{32BD27A1-CF29-42DA-AB6E-7C223224C8DE}"/>
    <dgm:cxn modelId="{C9DB36CC-4617-A045-B9C0-658565102CFE}" type="presOf" srcId="{348B8EC2-541C-41D3-976F-DB885B897E9E}" destId="{6D4C1FEE-613D-4AB6-ABCD-4772C9CF128C}" srcOrd="0" destOrd="0" presId="urn:microsoft.com/office/officeart/2018/2/layout/IconCircleList"/>
    <dgm:cxn modelId="{7D43BAD4-31BE-48DC-9629-A0D1E2543485}" srcId="{1B1CA951-517D-4CBB-8E49-5166D6C27ABF}" destId="{B09F6DDA-5043-41A6-9F67-D1AA2C741AB7}" srcOrd="0" destOrd="0" parTransId="{9CB6FDB8-0B53-4237-AEA2-63122D41C1F8}" sibTransId="{61D0540F-E2AF-4191-A28A-8B9C60A05813}"/>
    <dgm:cxn modelId="{C95005DF-BE3C-8D44-B999-33AD9035E2C3}" type="presOf" srcId="{32BD27A1-CF29-42DA-AB6E-7C223224C8DE}" destId="{1F1F9FE0-2227-4C65-9A37-D09F833FB4DB}" srcOrd="0" destOrd="0" presId="urn:microsoft.com/office/officeart/2018/2/layout/IconCircleList"/>
    <dgm:cxn modelId="{3C95B4E5-290C-4C4C-A76E-F07C08E078FD}" type="presOf" srcId="{4A832583-03F4-42D5-A70F-748FB98094D9}" destId="{944F91E4-E514-48BA-9A87-3B865197B678}" srcOrd="0" destOrd="0" presId="urn:microsoft.com/office/officeart/2018/2/layout/IconCircleList"/>
    <dgm:cxn modelId="{E921C2FB-E6DC-C748-92B0-21E5433B3102}" type="presOf" srcId="{422699F3-8995-479C-B2F0-7A96006774E0}" destId="{C021AAD9-529F-4E94-85AD-7C38235FB8AD}" srcOrd="0" destOrd="0" presId="urn:microsoft.com/office/officeart/2018/2/layout/IconCircleList"/>
    <dgm:cxn modelId="{DC6EFDD5-762C-AC45-A1E8-6AEF18E7321F}" type="presParOf" srcId="{B3957B6B-ABA5-4C0E-BF72-7C3C5DFCBA50}" destId="{A1AB307D-C136-4F2A-8758-7427483B9109}" srcOrd="0" destOrd="0" presId="urn:microsoft.com/office/officeart/2018/2/layout/IconCircleList"/>
    <dgm:cxn modelId="{E8B37405-08A7-FB43-ABBF-4AF5CC44EEB8}" type="presParOf" srcId="{A1AB307D-C136-4F2A-8758-7427483B9109}" destId="{C8C6AA29-0308-473B-8619-8A3ED91962A7}" srcOrd="0" destOrd="0" presId="urn:microsoft.com/office/officeart/2018/2/layout/IconCircleList"/>
    <dgm:cxn modelId="{4E5A3EB5-F8BF-3545-A285-A3E4D4A4266C}" type="presParOf" srcId="{C8C6AA29-0308-473B-8619-8A3ED91962A7}" destId="{F15CBC98-B175-41D8-B889-BE052ABA39C1}" srcOrd="0" destOrd="0" presId="urn:microsoft.com/office/officeart/2018/2/layout/IconCircleList"/>
    <dgm:cxn modelId="{AF9B504E-916B-0A48-9ED7-C5F966F09B76}" type="presParOf" srcId="{C8C6AA29-0308-473B-8619-8A3ED91962A7}" destId="{B9E94F84-CC23-4DA9-9E17-6A56AD4DEA44}" srcOrd="1" destOrd="0" presId="urn:microsoft.com/office/officeart/2018/2/layout/IconCircleList"/>
    <dgm:cxn modelId="{6C2E6DF1-A011-E74F-9C48-21BED574A917}" type="presParOf" srcId="{C8C6AA29-0308-473B-8619-8A3ED91962A7}" destId="{49DF2903-7D81-4256-BC0E-5A9FD263EEF6}" srcOrd="2" destOrd="0" presId="urn:microsoft.com/office/officeart/2018/2/layout/IconCircleList"/>
    <dgm:cxn modelId="{674127CD-468C-4E45-99BC-9CC6C5ED2807}" type="presParOf" srcId="{C8C6AA29-0308-473B-8619-8A3ED91962A7}" destId="{4F5A551D-3A10-4101-AA62-911011CA1FBE}" srcOrd="3" destOrd="0" presId="urn:microsoft.com/office/officeart/2018/2/layout/IconCircleList"/>
    <dgm:cxn modelId="{F0DA0B88-F7B1-FA41-8D82-56370F7BA8C8}" type="presParOf" srcId="{A1AB307D-C136-4F2A-8758-7427483B9109}" destId="{9205933C-EBF2-4E5E-9337-EC6164D7865F}" srcOrd="1" destOrd="0" presId="urn:microsoft.com/office/officeart/2018/2/layout/IconCircleList"/>
    <dgm:cxn modelId="{A45F8D38-52E3-ED47-AB6A-FD11064D519F}" type="presParOf" srcId="{A1AB307D-C136-4F2A-8758-7427483B9109}" destId="{924A1C5D-5B1A-4D9A-9E85-DD0C80C1C91F}" srcOrd="2" destOrd="0" presId="urn:microsoft.com/office/officeart/2018/2/layout/IconCircleList"/>
    <dgm:cxn modelId="{91E1D53D-B390-2A43-B056-64EF506EDBE2}" type="presParOf" srcId="{924A1C5D-5B1A-4D9A-9E85-DD0C80C1C91F}" destId="{5DDE79D5-0121-4409-9FCA-1CBC5D164717}" srcOrd="0" destOrd="0" presId="urn:microsoft.com/office/officeart/2018/2/layout/IconCircleList"/>
    <dgm:cxn modelId="{F61B45F6-A761-AF4D-9224-D84EE297091F}" type="presParOf" srcId="{924A1C5D-5B1A-4D9A-9E85-DD0C80C1C91F}" destId="{68811244-D723-48D9-84C2-5DF66492F1EC}" srcOrd="1" destOrd="0" presId="urn:microsoft.com/office/officeart/2018/2/layout/IconCircleList"/>
    <dgm:cxn modelId="{DC672A13-20F3-EB41-A1F2-CE85783C485C}" type="presParOf" srcId="{924A1C5D-5B1A-4D9A-9E85-DD0C80C1C91F}" destId="{4931D2B3-0B79-4A58-9BAD-DD927297B806}" srcOrd="2" destOrd="0" presId="urn:microsoft.com/office/officeart/2018/2/layout/IconCircleList"/>
    <dgm:cxn modelId="{8194A8C3-AF20-EC4A-BBB5-F3128D391ED2}" type="presParOf" srcId="{924A1C5D-5B1A-4D9A-9E85-DD0C80C1C91F}" destId="{3493CBB8-7160-48ED-8726-E1136EAAC9A5}" srcOrd="3" destOrd="0" presId="urn:microsoft.com/office/officeart/2018/2/layout/IconCircleList"/>
    <dgm:cxn modelId="{77657D65-8FBE-4941-937E-76B5A3AEE254}" type="presParOf" srcId="{A1AB307D-C136-4F2A-8758-7427483B9109}" destId="{388FA5E0-6D8B-4BA9-B3CB-9BC883F306AF}" srcOrd="3" destOrd="0" presId="urn:microsoft.com/office/officeart/2018/2/layout/IconCircleList"/>
    <dgm:cxn modelId="{ADB25928-D8A4-3E4F-8E54-61F349DE8F6A}" type="presParOf" srcId="{A1AB307D-C136-4F2A-8758-7427483B9109}" destId="{039F02DA-06C4-4ADF-8896-891344CD7073}" srcOrd="4" destOrd="0" presId="urn:microsoft.com/office/officeart/2018/2/layout/IconCircleList"/>
    <dgm:cxn modelId="{DDDD9AD3-3A89-7147-94A1-89E9AB239F08}" type="presParOf" srcId="{039F02DA-06C4-4ADF-8896-891344CD7073}" destId="{BBF04196-E2B2-440A-8DB9-1724C3469F60}" srcOrd="0" destOrd="0" presId="urn:microsoft.com/office/officeart/2018/2/layout/IconCircleList"/>
    <dgm:cxn modelId="{546AFDC2-AC3F-7544-94A7-C6810912A371}" type="presParOf" srcId="{039F02DA-06C4-4ADF-8896-891344CD7073}" destId="{277E5FB0-B504-4592-8715-354BB570FAA6}" srcOrd="1" destOrd="0" presId="urn:microsoft.com/office/officeart/2018/2/layout/IconCircleList"/>
    <dgm:cxn modelId="{7AAF332D-FEF8-EF41-A4A2-31D3656B789E}" type="presParOf" srcId="{039F02DA-06C4-4ADF-8896-891344CD7073}" destId="{D1FCB641-FC05-4713-9E03-E2AA4D6E154D}" srcOrd="2" destOrd="0" presId="urn:microsoft.com/office/officeart/2018/2/layout/IconCircleList"/>
    <dgm:cxn modelId="{B7A9DFD8-C69A-8440-AEAE-4FBC961F1276}" type="presParOf" srcId="{039F02DA-06C4-4ADF-8896-891344CD7073}" destId="{81735CAC-8182-489D-9517-85C3FF1E13AB}" srcOrd="3" destOrd="0" presId="urn:microsoft.com/office/officeart/2018/2/layout/IconCircleList"/>
    <dgm:cxn modelId="{D65844F3-A505-8D4B-94E7-0D9C8EF62409}" type="presParOf" srcId="{A1AB307D-C136-4F2A-8758-7427483B9109}" destId="{396C3E94-2BCB-46C8-B53D-1330EAC2C439}" srcOrd="5" destOrd="0" presId="urn:microsoft.com/office/officeart/2018/2/layout/IconCircleList"/>
    <dgm:cxn modelId="{52902817-E0F9-1D44-A0A4-DAEED93ABCD0}" type="presParOf" srcId="{A1AB307D-C136-4F2A-8758-7427483B9109}" destId="{E0C8FEBB-72FF-4CFF-A265-3A47824301B1}" srcOrd="6" destOrd="0" presId="urn:microsoft.com/office/officeart/2018/2/layout/IconCircleList"/>
    <dgm:cxn modelId="{AA475F27-D9C9-5B4E-A221-10F8B063C318}" type="presParOf" srcId="{E0C8FEBB-72FF-4CFF-A265-3A47824301B1}" destId="{0789B1CD-C17B-4464-BD5C-90941BADFA7A}" srcOrd="0" destOrd="0" presId="urn:microsoft.com/office/officeart/2018/2/layout/IconCircleList"/>
    <dgm:cxn modelId="{E2ED2049-7310-8041-9F38-F3FCB58564A6}" type="presParOf" srcId="{E0C8FEBB-72FF-4CFF-A265-3A47824301B1}" destId="{8ADC3A3D-D997-4A64-B63A-F9A7F1B4145A}" srcOrd="1" destOrd="0" presId="urn:microsoft.com/office/officeart/2018/2/layout/IconCircleList"/>
    <dgm:cxn modelId="{126A8213-C0F5-964D-B89B-C5788B9C923D}" type="presParOf" srcId="{E0C8FEBB-72FF-4CFF-A265-3A47824301B1}" destId="{8D982B5B-C83E-4EE1-893B-EF9E542E1717}" srcOrd="2" destOrd="0" presId="urn:microsoft.com/office/officeart/2018/2/layout/IconCircleList"/>
    <dgm:cxn modelId="{CD058DEA-7662-9C4E-AD9B-8EBDBA70AD42}" type="presParOf" srcId="{E0C8FEBB-72FF-4CFF-A265-3A47824301B1}" destId="{CB2CAD5E-C6E8-4D71-8AFF-BF3301529DD3}" srcOrd="3" destOrd="0" presId="urn:microsoft.com/office/officeart/2018/2/layout/IconCircleList"/>
    <dgm:cxn modelId="{5E4FDEDF-1AD7-C346-A30A-16AA687FF3D2}" type="presParOf" srcId="{A1AB307D-C136-4F2A-8758-7427483B9109}" destId="{6D4C1FEE-613D-4AB6-ABCD-4772C9CF128C}" srcOrd="7" destOrd="0" presId="urn:microsoft.com/office/officeart/2018/2/layout/IconCircleList"/>
    <dgm:cxn modelId="{4762D113-0CED-AF40-A511-897D494E31E5}" type="presParOf" srcId="{A1AB307D-C136-4F2A-8758-7427483B9109}" destId="{51C855E7-D1CD-4DAC-A6D1-80A4033DB13E}" srcOrd="8" destOrd="0" presId="urn:microsoft.com/office/officeart/2018/2/layout/IconCircleList"/>
    <dgm:cxn modelId="{54C4794F-97C0-BB48-917C-D0E1CE4FA708}" type="presParOf" srcId="{51C855E7-D1CD-4DAC-A6D1-80A4033DB13E}" destId="{48FBC77E-76AA-4F2A-A15B-30DE5849C559}" srcOrd="0" destOrd="0" presId="urn:microsoft.com/office/officeart/2018/2/layout/IconCircleList"/>
    <dgm:cxn modelId="{A6DB67DA-F784-A346-8910-D621DB6923F6}" type="presParOf" srcId="{51C855E7-D1CD-4DAC-A6D1-80A4033DB13E}" destId="{ABEC843B-EBE4-449E-8B58-A6B0D4EEA2BD}" srcOrd="1" destOrd="0" presId="urn:microsoft.com/office/officeart/2018/2/layout/IconCircleList"/>
    <dgm:cxn modelId="{81D8DCBC-2E7B-B14C-8262-1D333E91DD25}" type="presParOf" srcId="{51C855E7-D1CD-4DAC-A6D1-80A4033DB13E}" destId="{8AB657C5-65E2-4722-8D6F-67E6A5588939}" srcOrd="2" destOrd="0" presId="urn:microsoft.com/office/officeart/2018/2/layout/IconCircleList"/>
    <dgm:cxn modelId="{F5C8EB6C-1FD9-C740-8CC7-8F35D2CC393C}" type="presParOf" srcId="{51C855E7-D1CD-4DAC-A6D1-80A4033DB13E}" destId="{31C6BE22-F574-4D4F-824A-8805C6DEC354}" srcOrd="3" destOrd="0" presId="urn:microsoft.com/office/officeart/2018/2/layout/IconCircleList"/>
    <dgm:cxn modelId="{28810C7F-4EAF-BD41-A887-E9B10D2D4D46}" type="presParOf" srcId="{A1AB307D-C136-4F2A-8758-7427483B9109}" destId="{54804D9E-C39C-476F-BA43-CB415833F808}" srcOrd="9" destOrd="0" presId="urn:microsoft.com/office/officeart/2018/2/layout/IconCircleList"/>
    <dgm:cxn modelId="{0BBCC0C1-3CB2-544B-9D80-D8A030A2A0F3}" type="presParOf" srcId="{A1AB307D-C136-4F2A-8758-7427483B9109}" destId="{2C945C68-C731-4F62-A414-623901BBD51F}" srcOrd="10" destOrd="0" presId="urn:microsoft.com/office/officeart/2018/2/layout/IconCircleList"/>
    <dgm:cxn modelId="{D84FA70C-6DE6-E844-A222-FDBF00E19F89}" type="presParOf" srcId="{2C945C68-C731-4F62-A414-623901BBD51F}" destId="{1691DD00-08AA-4132-97D5-F37D2BFACD8F}" srcOrd="0" destOrd="0" presId="urn:microsoft.com/office/officeart/2018/2/layout/IconCircleList"/>
    <dgm:cxn modelId="{CED28302-863F-6D4E-89D3-9C8566D1652E}" type="presParOf" srcId="{2C945C68-C731-4F62-A414-623901BBD51F}" destId="{CA5DD4ED-1B7C-4423-AA8E-2E10007E8CAE}" srcOrd="1" destOrd="0" presId="urn:microsoft.com/office/officeart/2018/2/layout/IconCircleList"/>
    <dgm:cxn modelId="{4ADB1205-8007-0544-BADC-19C9BB790D43}" type="presParOf" srcId="{2C945C68-C731-4F62-A414-623901BBD51F}" destId="{BFD8216D-97F1-4A70-A264-A3078A1C8780}" srcOrd="2" destOrd="0" presId="urn:microsoft.com/office/officeart/2018/2/layout/IconCircleList"/>
    <dgm:cxn modelId="{D1EA839D-1C12-B349-969E-9B4F5E18A9E1}" type="presParOf" srcId="{2C945C68-C731-4F62-A414-623901BBD51F}" destId="{64FA154A-43BB-4EAA-9DCD-92993B7BBBCD}" srcOrd="3" destOrd="0" presId="urn:microsoft.com/office/officeart/2018/2/layout/IconCircleList"/>
    <dgm:cxn modelId="{0A45720B-1B26-4044-8EDE-6A076ECE9483}" type="presParOf" srcId="{A1AB307D-C136-4F2A-8758-7427483B9109}" destId="{C021AAD9-529F-4E94-85AD-7C38235FB8AD}" srcOrd="11" destOrd="0" presId="urn:microsoft.com/office/officeart/2018/2/layout/IconCircleList"/>
    <dgm:cxn modelId="{A451913F-05BE-7948-A4BE-4A8A93B804EC}" type="presParOf" srcId="{A1AB307D-C136-4F2A-8758-7427483B9109}" destId="{FA6A0B24-EAFE-4ED7-8DA6-849AC6EEABE7}" srcOrd="12" destOrd="0" presId="urn:microsoft.com/office/officeart/2018/2/layout/IconCircleList"/>
    <dgm:cxn modelId="{D575CEC2-2D12-7E4D-8851-6AF3F7F60568}" type="presParOf" srcId="{FA6A0B24-EAFE-4ED7-8DA6-849AC6EEABE7}" destId="{C19A7E77-6F94-4E16-8736-E06FC4A5B497}" srcOrd="0" destOrd="0" presId="urn:microsoft.com/office/officeart/2018/2/layout/IconCircleList"/>
    <dgm:cxn modelId="{0165E6A9-39F7-A948-B382-1CB870F03EF9}" type="presParOf" srcId="{FA6A0B24-EAFE-4ED7-8DA6-849AC6EEABE7}" destId="{27EF8B4F-1841-4BEA-BC77-688D6F906CA8}" srcOrd="1" destOrd="0" presId="urn:microsoft.com/office/officeart/2018/2/layout/IconCircleList"/>
    <dgm:cxn modelId="{F8C12CF2-2D91-8B4E-9C71-E45F08077F5C}" type="presParOf" srcId="{FA6A0B24-EAFE-4ED7-8DA6-849AC6EEABE7}" destId="{96DC6EFB-944A-4128-9D6F-812261AB9641}" srcOrd="2" destOrd="0" presId="urn:microsoft.com/office/officeart/2018/2/layout/IconCircleList"/>
    <dgm:cxn modelId="{7CBA92F5-59D6-CE4F-BD1B-3BEDBBDE6AE7}" type="presParOf" srcId="{FA6A0B24-EAFE-4ED7-8DA6-849AC6EEABE7}" destId="{944F91E4-E514-48BA-9A87-3B865197B678}" srcOrd="3" destOrd="0" presId="urn:microsoft.com/office/officeart/2018/2/layout/IconCircleList"/>
    <dgm:cxn modelId="{2E87B307-8723-204E-BD2D-28C38317D2D5}" type="presParOf" srcId="{A1AB307D-C136-4F2A-8758-7427483B9109}" destId="{1F1F9FE0-2227-4C65-9A37-D09F833FB4DB}" srcOrd="13" destOrd="0" presId="urn:microsoft.com/office/officeart/2018/2/layout/IconCircleList"/>
    <dgm:cxn modelId="{E4A4017F-49DE-624E-8438-13300F8267E1}" type="presParOf" srcId="{A1AB307D-C136-4F2A-8758-7427483B9109}" destId="{CD1E3EE9-DB2E-4BFE-80D0-1A6E1B807D27}" srcOrd="14" destOrd="0" presId="urn:microsoft.com/office/officeart/2018/2/layout/IconCircleList"/>
    <dgm:cxn modelId="{D1216DE0-2BB1-5242-9E9B-6AAC1103A10E}" type="presParOf" srcId="{CD1E3EE9-DB2E-4BFE-80D0-1A6E1B807D27}" destId="{EE3B24AF-54D5-46E5-B406-EE201B21BFAE}" srcOrd="0" destOrd="0" presId="urn:microsoft.com/office/officeart/2018/2/layout/IconCircleList"/>
    <dgm:cxn modelId="{39607449-0ED0-FE4F-9B17-A65ECC907D65}" type="presParOf" srcId="{CD1E3EE9-DB2E-4BFE-80D0-1A6E1B807D27}" destId="{0AEA6F24-8AFE-45F2-BA85-FEBEB4FD315E}" srcOrd="1" destOrd="0" presId="urn:microsoft.com/office/officeart/2018/2/layout/IconCircleList"/>
    <dgm:cxn modelId="{A239DB13-A97A-1449-A9BD-8270A64EFE9E}" type="presParOf" srcId="{CD1E3EE9-DB2E-4BFE-80D0-1A6E1B807D27}" destId="{9B7EC2DF-ED6F-4445-92F2-CFAAE9957467}" srcOrd="2" destOrd="0" presId="urn:microsoft.com/office/officeart/2018/2/layout/IconCircleList"/>
    <dgm:cxn modelId="{FAA986E7-5D72-8144-B4E7-F6176DBF127B}" type="presParOf" srcId="{CD1E3EE9-DB2E-4BFE-80D0-1A6E1B807D27}" destId="{73655D97-7CB1-42C7-9A6B-7E6DBA0FF43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DB4611-121E-4D38-BBA2-569BF41953C7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FDAA13A-2FB7-43B4-B45F-C85E678D4AB4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9AB6D5-0AC8-4AA5-B522-E95FA2A2C1D7}" type="parTrans" cxnId="{55EFE67F-7674-4935-A307-64788110DBB6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23C687-FFCB-4CF4-B047-2C4354ED1ADB}" type="sibTrans" cxnId="{55EFE67F-7674-4935-A307-64788110DBB6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0ADDD6-E9C0-4BD8-96A4-E5FB00CBB84B}">
      <dgm:prSet custT="1"/>
      <dgm:spPr/>
      <dgm:t>
        <a:bodyPr/>
        <a:lstStyle/>
        <a:p>
          <a:r>
            <a:rPr lang="en-US" sz="12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Extracting the content from cancer documents for both structured and unstructured data. 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76EDCF-6319-4452-99FA-3D7D6D0E37BA}" type="parTrans" cxnId="{B8B0B1D5-33E8-4CE0-A347-DF4A711B393D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48850C-A3F5-46FF-A9BB-DF9AFCC4DAAD}" type="sibTrans" cxnId="{B8B0B1D5-33E8-4CE0-A347-DF4A711B393D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FCC3D4-4324-4A1F-B223-18E42C0EE39F}">
      <dgm:prSet custT="1"/>
      <dgm:spPr/>
      <dgm:t>
        <a:bodyPr/>
        <a:lstStyle/>
        <a:p>
          <a:r>
            <a:rPr lang="en-US" sz="12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Using the Python libraries, convert text data to vector embeddings and store it in the database.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017005-4437-496D-9735-229E6F7CE1BD}" type="parTrans" cxnId="{02D4BAAA-DFB8-4A5D-8568-33CF8A833FB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A23D07-AF11-40ED-9731-32C51F687FB8}" type="sibTrans" cxnId="{02D4BAAA-DFB8-4A5D-8568-33CF8A833FB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E4198F-248F-4E96-A2A0-ED62507FE80B}">
      <dgm:prSet custT="1"/>
      <dgm:spPr/>
      <dgm:t>
        <a:bodyPr/>
        <a:lstStyle/>
        <a:p>
          <a:r>
            <a:rPr lang="en-US" sz="1200" b="1">
              <a:latin typeface="Times New Roman" panose="02020603050405020304" pitchFamily="18" charset="0"/>
              <a:cs typeface="Times New Roman" panose="02020603050405020304" pitchFamily="18" charset="0"/>
            </a:rPr>
            <a:t>LEVERAGE LLM TECHNIQUES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E3C8510-905D-4D6E-BA92-B590D7334143}" type="parTrans" cxnId="{228DA9FC-5CCF-45A5-82EC-D9DD7E65B097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FCAE1B-5DFD-4B99-A928-3B140541F3F3}" type="sibTrans" cxnId="{228DA9FC-5CCF-45A5-82EC-D9DD7E65B097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899793-45BB-410B-A819-E3A35C7F2201}">
      <dgm:prSet custT="1"/>
      <dgm:spPr/>
      <dgm:t>
        <a:bodyPr/>
        <a:lstStyle/>
        <a:p>
          <a:r>
            <a:rPr lang="en-US" sz="120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Using Retrieval Augmented Gener</a:t>
          </a: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ation, Pandas AI and </a:t>
          </a:r>
          <a:r>
            <a:rPr lang="en-US" sz="120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advanced Python libraries. 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FA5ADD-4E18-4D54-A092-86A7F5104EA7}" type="parTrans" cxnId="{F7B1961E-2514-4D3C-9186-9C278775BFE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B744BF-97FB-4676-B041-7A31F8D95200}" type="sibTrans" cxnId="{F7B1961E-2514-4D3C-9186-9C278775BFE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643741-07A0-44B7-A131-32E499F9B5FC}">
      <dgm:prSet custT="1"/>
      <dgm:spPr/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en-US" sz="120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imilarity search will be implemented for the query asked by the user. 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88E396-C05A-4FE4-BEF2-C88154C1A7D7}" type="parTrans" cxnId="{64120581-58AE-43D7-A82C-DFC4E56BFB7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7ECE36-3542-4A95-9BDD-9C683A5B4E16}" type="sibTrans" cxnId="{64120581-58AE-43D7-A82C-DFC4E56BFB7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F29DB5-6331-4D3D-9A59-2A7EC86ABC05}">
      <dgm:prSet custT="1"/>
      <dgm:spPr/>
      <dgm:t>
        <a:bodyPr/>
        <a:lstStyle/>
        <a:p>
          <a:r>
            <a:rPr lang="en-US" sz="1200" b="1">
              <a:latin typeface="Times New Roman" panose="02020603050405020304" pitchFamily="18" charset="0"/>
              <a:cs typeface="Times New Roman" panose="02020603050405020304" pitchFamily="18" charset="0"/>
            </a:rPr>
            <a:t>UTILIZING LLM FOR QUESTION ANSWERING 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4D1360-2306-4BBB-87FF-F845C400D6CF}" type="parTrans" cxnId="{0657390E-FB5E-460A-B238-EDE86E87EAA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46F58E-076E-4AFE-9B18-D44BEFBFB2FA}" type="sibTrans" cxnId="{0657390E-FB5E-460A-B238-EDE86E87EAA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039D22-8CEC-44C3-AADC-7E737D4437A6}">
      <dgm:prSet custT="1"/>
      <dgm:spPr/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Using Gemini Pro &amp; GPT-4 for the response Generation.</a:t>
          </a:r>
        </a:p>
      </dgm:t>
    </dgm:pt>
    <dgm:pt modelId="{EB97EE11-E5EF-4A5F-9FAB-5E32ED976060}" type="parTrans" cxnId="{37B36033-9F20-43A8-8635-6B79B176701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549497-1B94-4F97-8894-39599690BD3F}" type="sibTrans" cxnId="{37B36033-9F20-43A8-8635-6B79B176701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957615-9C4C-4D11-8594-F5A411D748A2}">
      <dgm:prSet custT="1"/>
      <dgm:spPr/>
      <dgm:t>
        <a:bodyPr/>
        <a:lstStyle/>
        <a:p>
          <a:r>
            <a:rPr lang="en-US" sz="12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Checking performance, and accuracy of the LLM for contextual-based text responses.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A5C63B-AFD4-4BB0-95A9-3737A1F498B7}" type="parTrans" cxnId="{6B065337-D880-43BD-A133-B96FA6D5908A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67B0FF-49D6-45D1-AB88-5215D7906F43}" type="sibTrans" cxnId="{6B065337-D880-43BD-A133-B96FA6D5908A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6D9132-DF61-CE48-9D29-B86B019CBDAD}" type="pres">
      <dgm:prSet presAssocID="{E9DB4611-121E-4D38-BBA2-569BF41953C7}" presName="diagram" presStyleCnt="0">
        <dgm:presLayoutVars>
          <dgm:dir/>
          <dgm:resizeHandles val="exact"/>
        </dgm:presLayoutVars>
      </dgm:prSet>
      <dgm:spPr/>
    </dgm:pt>
    <dgm:pt modelId="{FD3EACD3-A560-2848-9FB3-B349445AFE41}" type="pres">
      <dgm:prSet presAssocID="{AFDAA13A-2FB7-43B4-B45F-C85E678D4AB4}" presName="node" presStyleLbl="node1" presStyleIdx="0" presStyleCnt="9">
        <dgm:presLayoutVars>
          <dgm:bulletEnabled val="1"/>
        </dgm:presLayoutVars>
      </dgm:prSet>
      <dgm:spPr/>
    </dgm:pt>
    <dgm:pt modelId="{7031D376-A7B4-7F4B-99F5-F0E7F0A4BE1F}" type="pres">
      <dgm:prSet presAssocID="{5823C687-FFCB-4CF4-B047-2C4354ED1ADB}" presName="sibTrans" presStyleCnt="0"/>
      <dgm:spPr/>
    </dgm:pt>
    <dgm:pt modelId="{F17A9290-419B-5241-9DB3-9F4ADD133CB6}" type="pres">
      <dgm:prSet presAssocID="{070ADDD6-E9C0-4BD8-96A4-E5FB00CBB84B}" presName="node" presStyleLbl="node1" presStyleIdx="1" presStyleCnt="9">
        <dgm:presLayoutVars>
          <dgm:bulletEnabled val="1"/>
        </dgm:presLayoutVars>
      </dgm:prSet>
      <dgm:spPr/>
    </dgm:pt>
    <dgm:pt modelId="{4DBE402E-749B-D54E-870B-1A3374CB93B2}" type="pres">
      <dgm:prSet presAssocID="{A248850C-A3F5-46FF-A9BB-DF9AFCC4DAAD}" presName="sibTrans" presStyleCnt="0"/>
      <dgm:spPr/>
    </dgm:pt>
    <dgm:pt modelId="{E209DC8D-2BD7-2248-8D6B-7E3428EBF850}" type="pres">
      <dgm:prSet presAssocID="{9AFCC3D4-4324-4A1F-B223-18E42C0EE39F}" presName="node" presStyleLbl="node1" presStyleIdx="2" presStyleCnt="9">
        <dgm:presLayoutVars>
          <dgm:bulletEnabled val="1"/>
        </dgm:presLayoutVars>
      </dgm:prSet>
      <dgm:spPr/>
    </dgm:pt>
    <dgm:pt modelId="{87A5FDFF-B841-464A-BD27-4F17344D536F}" type="pres">
      <dgm:prSet presAssocID="{29A23D07-AF11-40ED-9731-32C51F687FB8}" presName="sibTrans" presStyleCnt="0"/>
      <dgm:spPr/>
    </dgm:pt>
    <dgm:pt modelId="{8809C48B-4E2C-724C-BA69-CE0C10086875}" type="pres">
      <dgm:prSet presAssocID="{D5E4198F-248F-4E96-A2A0-ED62507FE80B}" presName="node" presStyleLbl="node1" presStyleIdx="3" presStyleCnt="9">
        <dgm:presLayoutVars>
          <dgm:bulletEnabled val="1"/>
        </dgm:presLayoutVars>
      </dgm:prSet>
      <dgm:spPr/>
    </dgm:pt>
    <dgm:pt modelId="{31E5F3A8-A07C-2049-A590-05D052CE0F53}" type="pres">
      <dgm:prSet presAssocID="{11FCAE1B-5DFD-4B99-A928-3B140541F3F3}" presName="sibTrans" presStyleCnt="0"/>
      <dgm:spPr/>
    </dgm:pt>
    <dgm:pt modelId="{8671DA4A-CEBD-E54D-B6C6-2245930035C0}" type="pres">
      <dgm:prSet presAssocID="{2C899793-45BB-410B-A819-E3A35C7F2201}" presName="node" presStyleLbl="node1" presStyleIdx="4" presStyleCnt="9">
        <dgm:presLayoutVars>
          <dgm:bulletEnabled val="1"/>
        </dgm:presLayoutVars>
      </dgm:prSet>
      <dgm:spPr/>
    </dgm:pt>
    <dgm:pt modelId="{9FD5D5CD-C0E6-3540-BDF3-5938102BBD97}" type="pres">
      <dgm:prSet presAssocID="{6AB744BF-97FB-4676-B041-7A31F8D95200}" presName="sibTrans" presStyleCnt="0"/>
      <dgm:spPr/>
    </dgm:pt>
    <dgm:pt modelId="{0E439080-2C22-6646-9497-B730AB30800D}" type="pres">
      <dgm:prSet presAssocID="{13643741-07A0-44B7-A131-32E499F9B5FC}" presName="node" presStyleLbl="node1" presStyleIdx="5" presStyleCnt="9">
        <dgm:presLayoutVars>
          <dgm:bulletEnabled val="1"/>
        </dgm:presLayoutVars>
      </dgm:prSet>
      <dgm:spPr/>
    </dgm:pt>
    <dgm:pt modelId="{42511C9D-37D1-6747-B34D-83278AAA1700}" type="pres">
      <dgm:prSet presAssocID="{957ECE36-3542-4A95-9BDD-9C683A5B4E16}" presName="sibTrans" presStyleCnt="0"/>
      <dgm:spPr/>
    </dgm:pt>
    <dgm:pt modelId="{29D54B15-F7D3-D849-921B-7EE92E6642C3}" type="pres">
      <dgm:prSet presAssocID="{D7F29DB5-6331-4D3D-9A59-2A7EC86ABC05}" presName="node" presStyleLbl="node1" presStyleIdx="6" presStyleCnt="9">
        <dgm:presLayoutVars>
          <dgm:bulletEnabled val="1"/>
        </dgm:presLayoutVars>
      </dgm:prSet>
      <dgm:spPr/>
    </dgm:pt>
    <dgm:pt modelId="{BE1FBE9E-4F2D-CD40-9294-8D0BB253E1AA}" type="pres">
      <dgm:prSet presAssocID="{5146F58E-076E-4AFE-9B18-D44BEFBFB2FA}" presName="sibTrans" presStyleCnt="0"/>
      <dgm:spPr/>
    </dgm:pt>
    <dgm:pt modelId="{07CF6EE6-1F3E-E745-8A70-DC1F6AADC5E4}" type="pres">
      <dgm:prSet presAssocID="{25039D22-8CEC-44C3-AADC-7E737D4437A6}" presName="node" presStyleLbl="node1" presStyleIdx="7" presStyleCnt="9">
        <dgm:presLayoutVars>
          <dgm:bulletEnabled val="1"/>
        </dgm:presLayoutVars>
      </dgm:prSet>
      <dgm:spPr/>
    </dgm:pt>
    <dgm:pt modelId="{0D58DD7E-0615-B94A-8275-BBBACD531415}" type="pres">
      <dgm:prSet presAssocID="{EA549497-1B94-4F97-8894-39599690BD3F}" presName="sibTrans" presStyleCnt="0"/>
      <dgm:spPr/>
    </dgm:pt>
    <dgm:pt modelId="{A1887093-3B8D-034E-B688-ED34194BA1FC}" type="pres">
      <dgm:prSet presAssocID="{4C957615-9C4C-4D11-8594-F5A411D748A2}" presName="node" presStyleLbl="node1" presStyleIdx="8" presStyleCnt="9">
        <dgm:presLayoutVars>
          <dgm:bulletEnabled val="1"/>
        </dgm:presLayoutVars>
      </dgm:prSet>
      <dgm:spPr/>
    </dgm:pt>
  </dgm:ptLst>
  <dgm:cxnLst>
    <dgm:cxn modelId="{0657390E-FB5E-460A-B238-EDE86E87EAAF}" srcId="{E9DB4611-121E-4D38-BBA2-569BF41953C7}" destId="{D7F29DB5-6331-4D3D-9A59-2A7EC86ABC05}" srcOrd="6" destOrd="0" parTransId="{6F4D1360-2306-4BBB-87FF-F845C400D6CF}" sibTransId="{5146F58E-076E-4AFE-9B18-D44BEFBFB2FA}"/>
    <dgm:cxn modelId="{F7B1961E-2514-4D3C-9186-9C278775BFEE}" srcId="{E9DB4611-121E-4D38-BBA2-569BF41953C7}" destId="{2C899793-45BB-410B-A819-E3A35C7F2201}" srcOrd="4" destOrd="0" parTransId="{D0FA5ADD-4E18-4D54-A092-86A7F5104EA7}" sibTransId="{6AB744BF-97FB-4676-B041-7A31F8D95200}"/>
    <dgm:cxn modelId="{92FA9820-476F-7A47-BFEA-4DF6929C1F67}" type="presOf" srcId="{2C899793-45BB-410B-A819-E3A35C7F2201}" destId="{8671DA4A-CEBD-E54D-B6C6-2245930035C0}" srcOrd="0" destOrd="0" presId="urn:microsoft.com/office/officeart/2005/8/layout/default"/>
    <dgm:cxn modelId="{37B36033-9F20-43A8-8635-6B79B1767011}" srcId="{E9DB4611-121E-4D38-BBA2-569BF41953C7}" destId="{25039D22-8CEC-44C3-AADC-7E737D4437A6}" srcOrd="7" destOrd="0" parTransId="{EB97EE11-E5EF-4A5F-9FAB-5E32ED976060}" sibTransId="{EA549497-1B94-4F97-8894-39599690BD3F}"/>
    <dgm:cxn modelId="{6B065337-D880-43BD-A133-B96FA6D5908A}" srcId="{E9DB4611-121E-4D38-BBA2-569BF41953C7}" destId="{4C957615-9C4C-4D11-8594-F5A411D748A2}" srcOrd="8" destOrd="0" parTransId="{49A5C63B-AFD4-4BB0-95A9-3737A1F498B7}" sibTransId="{8F67B0FF-49D6-45D1-AB88-5215D7906F43}"/>
    <dgm:cxn modelId="{1D527864-FB72-274D-8E13-D273095D6FD9}" type="presOf" srcId="{AFDAA13A-2FB7-43B4-B45F-C85E678D4AB4}" destId="{FD3EACD3-A560-2848-9FB3-B349445AFE41}" srcOrd="0" destOrd="0" presId="urn:microsoft.com/office/officeart/2005/8/layout/default"/>
    <dgm:cxn modelId="{733E2C6C-3720-8042-966A-7DF1C14C32A6}" type="presOf" srcId="{E9DB4611-121E-4D38-BBA2-569BF41953C7}" destId="{106D9132-DF61-CE48-9D29-B86B019CBDAD}" srcOrd="0" destOrd="0" presId="urn:microsoft.com/office/officeart/2005/8/layout/default"/>
    <dgm:cxn modelId="{55EFE67F-7674-4935-A307-64788110DBB6}" srcId="{E9DB4611-121E-4D38-BBA2-569BF41953C7}" destId="{AFDAA13A-2FB7-43B4-B45F-C85E678D4AB4}" srcOrd="0" destOrd="0" parTransId="{639AB6D5-0AC8-4AA5-B522-E95FA2A2C1D7}" sibTransId="{5823C687-FFCB-4CF4-B047-2C4354ED1ADB}"/>
    <dgm:cxn modelId="{64120581-58AE-43D7-A82C-DFC4E56BFB73}" srcId="{E9DB4611-121E-4D38-BBA2-569BF41953C7}" destId="{13643741-07A0-44B7-A131-32E499F9B5FC}" srcOrd="5" destOrd="0" parTransId="{C388E396-C05A-4FE4-BEF2-C88154C1A7D7}" sibTransId="{957ECE36-3542-4A95-9BDD-9C683A5B4E16}"/>
    <dgm:cxn modelId="{4F323D82-C51B-6248-B590-3BF73FD61ABA}" type="presOf" srcId="{070ADDD6-E9C0-4BD8-96A4-E5FB00CBB84B}" destId="{F17A9290-419B-5241-9DB3-9F4ADD133CB6}" srcOrd="0" destOrd="0" presId="urn:microsoft.com/office/officeart/2005/8/layout/default"/>
    <dgm:cxn modelId="{A2666294-CA76-1C4B-B23F-7D30D63C0B75}" type="presOf" srcId="{D5E4198F-248F-4E96-A2A0-ED62507FE80B}" destId="{8809C48B-4E2C-724C-BA69-CE0C10086875}" srcOrd="0" destOrd="0" presId="urn:microsoft.com/office/officeart/2005/8/layout/default"/>
    <dgm:cxn modelId="{1FF5EF94-3171-AE49-B94F-8CC72F719F52}" type="presOf" srcId="{4C957615-9C4C-4D11-8594-F5A411D748A2}" destId="{A1887093-3B8D-034E-B688-ED34194BA1FC}" srcOrd="0" destOrd="0" presId="urn:microsoft.com/office/officeart/2005/8/layout/default"/>
    <dgm:cxn modelId="{9D635996-11E7-674A-A089-7F0C93AB658D}" type="presOf" srcId="{9AFCC3D4-4324-4A1F-B223-18E42C0EE39F}" destId="{E209DC8D-2BD7-2248-8D6B-7E3428EBF850}" srcOrd="0" destOrd="0" presId="urn:microsoft.com/office/officeart/2005/8/layout/default"/>
    <dgm:cxn modelId="{02D4BAAA-DFB8-4A5D-8568-33CF8A833FBF}" srcId="{E9DB4611-121E-4D38-BBA2-569BF41953C7}" destId="{9AFCC3D4-4324-4A1F-B223-18E42C0EE39F}" srcOrd="2" destOrd="0" parTransId="{69017005-4437-496D-9735-229E6F7CE1BD}" sibTransId="{29A23D07-AF11-40ED-9731-32C51F687FB8}"/>
    <dgm:cxn modelId="{5DB263AE-CE15-9E4E-882A-EF7EDC746ACE}" type="presOf" srcId="{13643741-07A0-44B7-A131-32E499F9B5FC}" destId="{0E439080-2C22-6646-9497-B730AB30800D}" srcOrd="0" destOrd="0" presId="urn:microsoft.com/office/officeart/2005/8/layout/default"/>
    <dgm:cxn modelId="{B8B0B1D5-33E8-4CE0-A347-DF4A711B393D}" srcId="{E9DB4611-121E-4D38-BBA2-569BF41953C7}" destId="{070ADDD6-E9C0-4BD8-96A4-E5FB00CBB84B}" srcOrd="1" destOrd="0" parTransId="{7A76EDCF-6319-4452-99FA-3D7D6D0E37BA}" sibTransId="{A248850C-A3F5-46FF-A9BB-DF9AFCC4DAAD}"/>
    <dgm:cxn modelId="{EEA4EBE1-E922-8345-8AE7-C2C3336A267D}" type="presOf" srcId="{D7F29DB5-6331-4D3D-9A59-2A7EC86ABC05}" destId="{29D54B15-F7D3-D849-921B-7EE92E6642C3}" srcOrd="0" destOrd="0" presId="urn:microsoft.com/office/officeart/2005/8/layout/default"/>
    <dgm:cxn modelId="{84CD46EC-8634-3340-AEEF-00798F06BD1E}" type="presOf" srcId="{25039D22-8CEC-44C3-AADC-7E737D4437A6}" destId="{07CF6EE6-1F3E-E745-8A70-DC1F6AADC5E4}" srcOrd="0" destOrd="0" presId="urn:microsoft.com/office/officeart/2005/8/layout/default"/>
    <dgm:cxn modelId="{228DA9FC-5CCF-45A5-82EC-D9DD7E65B097}" srcId="{E9DB4611-121E-4D38-BBA2-569BF41953C7}" destId="{D5E4198F-248F-4E96-A2A0-ED62507FE80B}" srcOrd="3" destOrd="0" parTransId="{4E3C8510-905D-4D6E-BA92-B590D7334143}" sibTransId="{11FCAE1B-5DFD-4B99-A928-3B140541F3F3}"/>
    <dgm:cxn modelId="{11EBF124-D683-C948-ACCE-944FC340DE68}" type="presParOf" srcId="{106D9132-DF61-CE48-9D29-B86B019CBDAD}" destId="{FD3EACD3-A560-2848-9FB3-B349445AFE41}" srcOrd="0" destOrd="0" presId="urn:microsoft.com/office/officeart/2005/8/layout/default"/>
    <dgm:cxn modelId="{502624B5-C761-454E-B1AB-DDCA950ADF61}" type="presParOf" srcId="{106D9132-DF61-CE48-9D29-B86B019CBDAD}" destId="{7031D376-A7B4-7F4B-99F5-F0E7F0A4BE1F}" srcOrd="1" destOrd="0" presId="urn:microsoft.com/office/officeart/2005/8/layout/default"/>
    <dgm:cxn modelId="{5F218F73-1FD0-A848-8174-1DC359EDBB71}" type="presParOf" srcId="{106D9132-DF61-CE48-9D29-B86B019CBDAD}" destId="{F17A9290-419B-5241-9DB3-9F4ADD133CB6}" srcOrd="2" destOrd="0" presId="urn:microsoft.com/office/officeart/2005/8/layout/default"/>
    <dgm:cxn modelId="{CE4223AF-B1B8-7A4E-A04C-3AB73087C3D0}" type="presParOf" srcId="{106D9132-DF61-CE48-9D29-B86B019CBDAD}" destId="{4DBE402E-749B-D54E-870B-1A3374CB93B2}" srcOrd="3" destOrd="0" presId="urn:microsoft.com/office/officeart/2005/8/layout/default"/>
    <dgm:cxn modelId="{0E90D2BE-F2E9-0C4A-A8F1-190EBE5BD9B2}" type="presParOf" srcId="{106D9132-DF61-CE48-9D29-B86B019CBDAD}" destId="{E209DC8D-2BD7-2248-8D6B-7E3428EBF850}" srcOrd="4" destOrd="0" presId="urn:microsoft.com/office/officeart/2005/8/layout/default"/>
    <dgm:cxn modelId="{4F3680E6-C712-4347-8873-790EA02571B7}" type="presParOf" srcId="{106D9132-DF61-CE48-9D29-B86B019CBDAD}" destId="{87A5FDFF-B841-464A-BD27-4F17344D536F}" srcOrd="5" destOrd="0" presId="urn:microsoft.com/office/officeart/2005/8/layout/default"/>
    <dgm:cxn modelId="{92046E6F-CF7D-BC40-9DC0-D7DAA626C49E}" type="presParOf" srcId="{106D9132-DF61-CE48-9D29-B86B019CBDAD}" destId="{8809C48B-4E2C-724C-BA69-CE0C10086875}" srcOrd="6" destOrd="0" presId="urn:microsoft.com/office/officeart/2005/8/layout/default"/>
    <dgm:cxn modelId="{35216DC9-308E-2446-BA9B-F530F8D13141}" type="presParOf" srcId="{106D9132-DF61-CE48-9D29-B86B019CBDAD}" destId="{31E5F3A8-A07C-2049-A590-05D052CE0F53}" srcOrd="7" destOrd="0" presId="urn:microsoft.com/office/officeart/2005/8/layout/default"/>
    <dgm:cxn modelId="{B6A01ADC-6AED-3D4D-9698-36C5A6296E6B}" type="presParOf" srcId="{106D9132-DF61-CE48-9D29-B86B019CBDAD}" destId="{8671DA4A-CEBD-E54D-B6C6-2245930035C0}" srcOrd="8" destOrd="0" presId="urn:microsoft.com/office/officeart/2005/8/layout/default"/>
    <dgm:cxn modelId="{59BABA4D-D259-624E-A471-FAA029D197FB}" type="presParOf" srcId="{106D9132-DF61-CE48-9D29-B86B019CBDAD}" destId="{9FD5D5CD-C0E6-3540-BDF3-5938102BBD97}" srcOrd="9" destOrd="0" presId="urn:microsoft.com/office/officeart/2005/8/layout/default"/>
    <dgm:cxn modelId="{7E9595B5-C5BE-3C4D-8253-A66D23354086}" type="presParOf" srcId="{106D9132-DF61-CE48-9D29-B86B019CBDAD}" destId="{0E439080-2C22-6646-9497-B730AB30800D}" srcOrd="10" destOrd="0" presId="urn:microsoft.com/office/officeart/2005/8/layout/default"/>
    <dgm:cxn modelId="{C59F7999-6A93-DA48-AF66-6B2B26D75293}" type="presParOf" srcId="{106D9132-DF61-CE48-9D29-B86B019CBDAD}" destId="{42511C9D-37D1-6747-B34D-83278AAA1700}" srcOrd="11" destOrd="0" presId="urn:microsoft.com/office/officeart/2005/8/layout/default"/>
    <dgm:cxn modelId="{1583A495-6D15-A343-A552-FC48A7478DC6}" type="presParOf" srcId="{106D9132-DF61-CE48-9D29-B86B019CBDAD}" destId="{29D54B15-F7D3-D849-921B-7EE92E6642C3}" srcOrd="12" destOrd="0" presId="urn:microsoft.com/office/officeart/2005/8/layout/default"/>
    <dgm:cxn modelId="{08E7396D-EEBA-B744-9193-72C0C02C9DDE}" type="presParOf" srcId="{106D9132-DF61-CE48-9D29-B86B019CBDAD}" destId="{BE1FBE9E-4F2D-CD40-9294-8D0BB253E1AA}" srcOrd="13" destOrd="0" presId="urn:microsoft.com/office/officeart/2005/8/layout/default"/>
    <dgm:cxn modelId="{808863AD-BA26-5A42-A821-B4B81D14B8C2}" type="presParOf" srcId="{106D9132-DF61-CE48-9D29-B86B019CBDAD}" destId="{07CF6EE6-1F3E-E745-8A70-DC1F6AADC5E4}" srcOrd="14" destOrd="0" presId="urn:microsoft.com/office/officeart/2005/8/layout/default"/>
    <dgm:cxn modelId="{39010D1D-7033-B24A-8F04-209727D14277}" type="presParOf" srcId="{106D9132-DF61-CE48-9D29-B86B019CBDAD}" destId="{0D58DD7E-0615-B94A-8275-BBBACD531415}" srcOrd="15" destOrd="0" presId="urn:microsoft.com/office/officeart/2005/8/layout/default"/>
    <dgm:cxn modelId="{D866CF54-B8EF-264C-A6C6-34FD42AE9473}" type="presParOf" srcId="{106D9132-DF61-CE48-9D29-B86B019CBDAD}" destId="{A1887093-3B8D-034E-B688-ED34194BA1FC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94712A-7315-48CA-9AAC-1C08993CE4D5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AD805B3-C30C-4ABF-9993-4B77148E81E3}">
      <dgm:prSet/>
      <dgm:spPr/>
      <dgm:t>
        <a:bodyPr/>
        <a:lstStyle/>
        <a:p>
          <a:pPr>
            <a:defRPr b="1"/>
          </a:pPr>
          <a:r>
            <a:rPr lang="en-GB" b="1">
              <a:latin typeface="Times New Roman" panose="02020603050405020304" pitchFamily="18" charset="0"/>
              <a:cs typeface="Times New Roman" panose="02020603050405020304" pitchFamily="18" charset="0"/>
            </a:rPr>
            <a:t>MODEL DEVELOPMENT: 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C5E71D-E5FD-4EE2-A940-D9884CB4ADF8}" type="parTrans" cxnId="{82C5474F-CD7A-4F68-A691-D8CDE9D59B08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E8E32F-4515-44EC-AE65-0DAD34A4D196}" type="sibTrans" cxnId="{82C5474F-CD7A-4F68-A691-D8CDE9D59B0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A1F96B-6F8B-4841-B34A-5DEFCD0B7F03}">
      <dgm:prSet custT="1"/>
      <dgm:spPr/>
      <dgm:t>
        <a:bodyPr/>
        <a:lstStyle/>
        <a:p>
          <a:r>
            <a:rPr lang="en-GB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Structured Model: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Pandas AI for data analysis, data frame storage, prompt tuning &amp; GPT-4</a:t>
          </a:r>
        </a:p>
        <a:p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53B80C-7489-4D51-A003-62656EB37035}" type="parTrans" cxnId="{F611DD72-C0A2-4441-B8F8-B3C7B21C7CE5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F58202-827D-483D-B354-751250207DBF}" type="sibTrans" cxnId="{F611DD72-C0A2-4441-B8F8-B3C7B21C7CE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8105C2-7DAD-4676-99BB-C59E60179800}">
      <dgm:prSet/>
      <dgm:spPr/>
      <dgm:t>
        <a:bodyPr/>
        <a:lstStyle/>
        <a:p>
          <a:pPr>
            <a:defRPr b="1"/>
          </a:pPr>
          <a:r>
            <a:rPr lang="en-GB" b="1">
              <a:latin typeface="Times New Roman" panose="02020603050405020304" pitchFamily="18" charset="0"/>
              <a:cs typeface="Times New Roman" panose="02020603050405020304" pitchFamily="18" charset="0"/>
            </a:rPr>
            <a:t>MODEL EVALUATION: 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6B39DB-85F8-4BE4-B0DF-F9352F242314}" type="parTrans" cxnId="{F2C75743-BE1C-4E35-9FDE-2D070B62685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488F33-504E-44A8-9913-0F5B3A8D1017}" type="sibTrans" cxnId="{F2C75743-BE1C-4E35-9FDE-2D070B62685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4425C0-27E6-4F61-B9B4-6C89CC9D1EEB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Evaluate the performance of both models using qualitative evaluation by comparing their responses to those generated by other LLMs like ChatGPT and manual evaluation.</a:t>
          </a:r>
        </a:p>
      </dgm:t>
    </dgm:pt>
    <dgm:pt modelId="{B651FDDF-FA25-43D6-90CE-AAA8E4DEFA1F}" type="parTrans" cxnId="{136BC1AC-6927-491E-8E12-CDA95A793FB5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0E9CE-E9CD-4F2B-A12F-A1CE3F50FB9C}" type="sibTrans" cxnId="{136BC1AC-6927-491E-8E12-CDA95A793FB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83E454-F010-43D9-8F88-2190EC5D8CDC}">
      <dgm:prSet custT="1"/>
      <dgm:spPr/>
      <dgm:t>
        <a:bodyPr/>
        <a:lstStyle/>
        <a:p>
          <a:r>
            <a:rPr lang="en-GB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Unstructured Model: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Used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Langchain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and FAISS for information retrieval, Google Generative AI Embeddings for text-to-vector conversion, prompt tuning and Gemini Pro, RAG technique.</a:t>
          </a:r>
        </a:p>
      </dgm:t>
    </dgm:pt>
    <dgm:pt modelId="{B5ECA27B-3BB8-4AE6-BC45-2CA490A659DF}" type="sibTrans" cxnId="{E458EDEF-5E7D-468D-B199-4AB0BC014FD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B46106-D3A4-4909-B1EF-2B8AD8987AE5}" type="parTrans" cxnId="{E458EDEF-5E7D-468D-B199-4AB0BC014FD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6D72CD-0405-E540-B8E7-90279499096B}" type="pres">
      <dgm:prSet presAssocID="{E494712A-7315-48CA-9AAC-1C08993CE4D5}" presName="linear" presStyleCnt="0">
        <dgm:presLayoutVars>
          <dgm:dir/>
          <dgm:animLvl val="lvl"/>
          <dgm:resizeHandles val="exact"/>
        </dgm:presLayoutVars>
      </dgm:prSet>
      <dgm:spPr/>
    </dgm:pt>
    <dgm:pt modelId="{95383076-3343-6A4C-8A1B-29AF27A7F7ED}" type="pres">
      <dgm:prSet presAssocID="{CAD805B3-C30C-4ABF-9993-4B77148E81E3}" presName="parentLin" presStyleCnt="0"/>
      <dgm:spPr/>
    </dgm:pt>
    <dgm:pt modelId="{E00C6B88-21CC-6043-8B26-806C642C2C69}" type="pres">
      <dgm:prSet presAssocID="{CAD805B3-C30C-4ABF-9993-4B77148E81E3}" presName="parentLeftMargin" presStyleLbl="node1" presStyleIdx="0" presStyleCnt="2"/>
      <dgm:spPr/>
    </dgm:pt>
    <dgm:pt modelId="{577F99FE-05A3-0C4A-BB38-1C9CF6F62ECD}" type="pres">
      <dgm:prSet presAssocID="{CAD805B3-C30C-4ABF-9993-4B77148E81E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65673B9-1181-7649-8A7A-39AB5E7EFDE7}" type="pres">
      <dgm:prSet presAssocID="{CAD805B3-C30C-4ABF-9993-4B77148E81E3}" presName="negativeSpace" presStyleCnt="0"/>
      <dgm:spPr/>
    </dgm:pt>
    <dgm:pt modelId="{40CB1FCD-8467-2841-A1E8-FC228373F8CD}" type="pres">
      <dgm:prSet presAssocID="{CAD805B3-C30C-4ABF-9993-4B77148E81E3}" presName="childText" presStyleLbl="conFgAcc1" presStyleIdx="0" presStyleCnt="2">
        <dgm:presLayoutVars>
          <dgm:bulletEnabled val="1"/>
        </dgm:presLayoutVars>
      </dgm:prSet>
      <dgm:spPr/>
    </dgm:pt>
    <dgm:pt modelId="{B0239122-98AF-E940-BFB6-8659F952F750}" type="pres">
      <dgm:prSet presAssocID="{4DE8E32F-4515-44EC-AE65-0DAD34A4D196}" presName="spaceBetweenRectangles" presStyleCnt="0"/>
      <dgm:spPr/>
    </dgm:pt>
    <dgm:pt modelId="{08D2D134-4C0C-5F4F-827E-4F304D7526C4}" type="pres">
      <dgm:prSet presAssocID="{538105C2-7DAD-4676-99BB-C59E60179800}" presName="parentLin" presStyleCnt="0"/>
      <dgm:spPr/>
    </dgm:pt>
    <dgm:pt modelId="{698CD1B2-5CA8-F443-9047-9B2318B5F0A4}" type="pres">
      <dgm:prSet presAssocID="{538105C2-7DAD-4676-99BB-C59E60179800}" presName="parentLeftMargin" presStyleLbl="node1" presStyleIdx="0" presStyleCnt="2"/>
      <dgm:spPr/>
    </dgm:pt>
    <dgm:pt modelId="{52B9A320-D9BA-6C42-B99F-168142B01877}" type="pres">
      <dgm:prSet presAssocID="{538105C2-7DAD-4676-99BB-C59E6017980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C44B91B-8837-0D48-B039-B52CC2FF54BA}" type="pres">
      <dgm:prSet presAssocID="{538105C2-7DAD-4676-99BB-C59E60179800}" presName="negativeSpace" presStyleCnt="0"/>
      <dgm:spPr/>
    </dgm:pt>
    <dgm:pt modelId="{E6ABB700-A0A1-6D45-944A-A5F441737042}" type="pres">
      <dgm:prSet presAssocID="{538105C2-7DAD-4676-99BB-C59E6017980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2C75743-BE1C-4E35-9FDE-2D070B626856}" srcId="{E494712A-7315-48CA-9AAC-1C08993CE4D5}" destId="{538105C2-7DAD-4676-99BB-C59E60179800}" srcOrd="1" destOrd="0" parTransId="{006B39DB-85F8-4BE4-B0DF-F9352F242314}" sibTransId="{2E488F33-504E-44A8-9913-0F5B3A8D1017}"/>
    <dgm:cxn modelId="{82C5474F-CD7A-4F68-A691-D8CDE9D59B08}" srcId="{E494712A-7315-48CA-9AAC-1C08993CE4D5}" destId="{CAD805B3-C30C-4ABF-9993-4B77148E81E3}" srcOrd="0" destOrd="0" parTransId="{2BC5E71D-E5FD-4EE2-A940-D9884CB4ADF8}" sibTransId="{4DE8E32F-4515-44EC-AE65-0DAD34A4D196}"/>
    <dgm:cxn modelId="{9E035D70-0F72-E744-9B0D-EE99A71B548D}" type="presOf" srcId="{CAD805B3-C30C-4ABF-9993-4B77148E81E3}" destId="{577F99FE-05A3-0C4A-BB38-1C9CF6F62ECD}" srcOrd="1" destOrd="0" presId="urn:microsoft.com/office/officeart/2005/8/layout/list1"/>
    <dgm:cxn modelId="{F611DD72-C0A2-4441-B8F8-B3C7B21C7CE5}" srcId="{CAD805B3-C30C-4ABF-9993-4B77148E81E3}" destId="{59A1F96B-6F8B-4841-B34A-5DEFCD0B7F03}" srcOrd="0" destOrd="0" parTransId="{8153B80C-7489-4D51-A003-62656EB37035}" sibTransId="{16F58202-827D-483D-B354-751250207DBF}"/>
    <dgm:cxn modelId="{412ACB73-0697-D244-B6A7-97D98D201D49}" type="presOf" srcId="{D583E454-F010-43D9-8F88-2190EC5D8CDC}" destId="{40CB1FCD-8467-2841-A1E8-FC228373F8CD}" srcOrd="0" destOrd="1" presId="urn:microsoft.com/office/officeart/2005/8/layout/list1"/>
    <dgm:cxn modelId="{5CAAD07B-5CD5-694B-B438-4733DCBCAE37}" type="presOf" srcId="{538105C2-7DAD-4676-99BB-C59E60179800}" destId="{52B9A320-D9BA-6C42-B99F-168142B01877}" srcOrd="1" destOrd="0" presId="urn:microsoft.com/office/officeart/2005/8/layout/list1"/>
    <dgm:cxn modelId="{99AB4C8B-5756-5047-8D7C-07AA37ED5479}" type="presOf" srcId="{5E4425C0-27E6-4F61-B9B4-6C89CC9D1EEB}" destId="{E6ABB700-A0A1-6D45-944A-A5F441737042}" srcOrd="0" destOrd="0" presId="urn:microsoft.com/office/officeart/2005/8/layout/list1"/>
    <dgm:cxn modelId="{5A21379B-4897-474C-8FD5-63F0E476A1D8}" type="presOf" srcId="{E494712A-7315-48CA-9AAC-1C08993CE4D5}" destId="{156D72CD-0405-E540-B8E7-90279499096B}" srcOrd="0" destOrd="0" presId="urn:microsoft.com/office/officeart/2005/8/layout/list1"/>
    <dgm:cxn modelId="{4DDE54A9-3638-7141-B164-B55B3A98EEB0}" type="presOf" srcId="{538105C2-7DAD-4676-99BB-C59E60179800}" destId="{698CD1B2-5CA8-F443-9047-9B2318B5F0A4}" srcOrd="0" destOrd="0" presId="urn:microsoft.com/office/officeart/2005/8/layout/list1"/>
    <dgm:cxn modelId="{136BC1AC-6927-491E-8E12-CDA95A793FB5}" srcId="{538105C2-7DAD-4676-99BB-C59E60179800}" destId="{5E4425C0-27E6-4F61-B9B4-6C89CC9D1EEB}" srcOrd="0" destOrd="0" parTransId="{B651FDDF-FA25-43D6-90CE-AAA8E4DEFA1F}" sibTransId="{9740E9CE-E9CD-4F2B-A12F-A1CE3F50FB9C}"/>
    <dgm:cxn modelId="{8DF227B4-10E1-DB40-9556-7006A83F7A3B}" type="presOf" srcId="{CAD805B3-C30C-4ABF-9993-4B77148E81E3}" destId="{E00C6B88-21CC-6043-8B26-806C642C2C69}" srcOrd="0" destOrd="0" presId="urn:microsoft.com/office/officeart/2005/8/layout/list1"/>
    <dgm:cxn modelId="{E458EDEF-5E7D-468D-B199-4AB0BC014FD6}" srcId="{CAD805B3-C30C-4ABF-9993-4B77148E81E3}" destId="{D583E454-F010-43D9-8F88-2190EC5D8CDC}" srcOrd="1" destOrd="0" parTransId="{BFB46106-D3A4-4909-B1EF-2B8AD8987AE5}" sibTransId="{B5ECA27B-3BB8-4AE6-BC45-2CA490A659DF}"/>
    <dgm:cxn modelId="{FB147EF1-D599-F341-A3FC-120548EE2290}" type="presOf" srcId="{59A1F96B-6F8B-4841-B34A-5DEFCD0B7F03}" destId="{40CB1FCD-8467-2841-A1E8-FC228373F8CD}" srcOrd="0" destOrd="0" presId="urn:microsoft.com/office/officeart/2005/8/layout/list1"/>
    <dgm:cxn modelId="{3F1020EC-A3BB-2443-9B0C-D82585EA8CE0}" type="presParOf" srcId="{156D72CD-0405-E540-B8E7-90279499096B}" destId="{95383076-3343-6A4C-8A1B-29AF27A7F7ED}" srcOrd="0" destOrd="0" presId="urn:microsoft.com/office/officeart/2005/8/layout/list1"/>
    <dgm:cxn modelId="{4DA02ED1-DE89-3B4E-97F8-EC75FA295018}" type="presParOf" srcId="{95383076-3343-6A4C-8A1B-29AF27A7F7ED}" destId="{E00C6B88-21CC-6043-8B26-806C642C2C69}" srcOrd="0" destOrd="0" presId="urn:microsoft.com/office/officeart/2005/8/layout/list1"/>
    <dgm:cxn modelId="{D3B30DC3-408C-B347-9D56-50B912E352DB}" type="presParOf" srcId="{95383076-3343-6A4C-8A1B-29AF27A7F7ED}" destId="{577F99FE-05A3-0C4A-BB38-1C9CF6F62ECD}" srcOrd="1" destOrd="0" presId="urn:microsoft.com/office/officeart/2005/8/layout/list1"/>
    <dgm:cxn modelId="{175F1BDD-90DC-5844-8D1E-C393901E3BB2}" type="presParOf" srcId="{156D72CD-0405-E540-B8E7-90279499096B}" destId="{C65673B9-1181-7649-8A7A-39AB5E7EFDE7}" srcOrd="1" destOrd="0" presId="urn:microsoft.com/office/officeart/2005/8/layout/list1"/>
    <dgm:cxn modelId="{030D47D9-66E9-1D42-81F9-8A8BFA1F8E40}" type="presParOf" srcId="{156D72CD-0405-E540-B8E7-90279499096B}" destId="{40CB1FCD-8467-2841-A1E8-FC228373F8CD}" srcOrd="2" destOrd="0" presId="urn:microsoft.com/office/officeart/2005/8/layout/list1"/>
    <dgm:cxn modelId="{C32963F6-360E-8F4C-8F10-3805884FB51E}" type="presParOf" srcId="{156D72CD-0405-E540-B8E7-90279499096B}" destId="{B0239122-98AF-E940-BFB6-8659F952F750}" srcOrd="3" destOrd="0" presId="urn:microsoft.com/office/officeart/2005/8/layout/list1"/>
    <dgm:cxn modelId="{2D14C207-9789-6A40-9CFD-51FCE4D83957}" type="presParOf" srcId="{156D72CD-0405-E540-B8E7-90279499096B}" destId="{08D2D134-4C0C-5F4F-827E-4F304D7526C4}" srcOrd="4" destOrd="0" presId="urn:microsoft.com/office/officeart/2005/8/layout/list1"/>
    <dgm:cxn modelId="{812953EC-1744-D543-9E14-A0D12F352060}" type="presParOf" srcId="{08D2D134-4C0C-5F4F-827E-4F304D7526C4}" destId="{698CD1B2-5CA8-F443-9047-9B2318B5F0A4}" srcOrd="0" destOrd="0" presId="urn:microsoft.com/office/officeart/2005/8/layout/list1"/>
    <dgm:cxn modelId="{C3A9C006-469C-FF4B-9075-51D82F705DFD}" type="presParOf" srcId="{08D2D134-4C0C-5F4F-827E-4F304D7526C4}" destId="{52B9A320-D9BA-6C42-B99F-168142B01877}" srcOrd="1" destOrd="0" presId="urn:microsoft.com/office/officeart/2005/8/layout/list1"/>
    <dgm:cxn modelId="{F987AB20-2228-0E46-9127-3189B36FEFAE}" type="presParOf" srcId="{156D72CD-0405-E540-B8E7-90279499096B}" destId="{8C44B91B-8837-0D48-B039-B52CC2FF54BA}" srcOrd="5" destOrd="0" presId="urn:microsoft.com/office/officeart/2005/8/layout/list1"/>
    <dgm:cxn modelId="{D710974B-1EEB-9A45-8FC9-52F7A4CC7D13}" type="presParOf" srcId="{156D72CD-0405-E540-B8E7-90279499096B}" destId="{E6ABB700-A0A1-6D45-944A-A5F44173704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AA833E-CF47-4977-9804-77CC4B4ACE3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3B67562-A0A5-406B-B283-513304D06927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en-US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TRUCTURED MODEL EXPERIMENTATION: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424EE6-86DC-4EE1-93B0-522BFDF0228A}" type="parTrans" cxnId="{1B7C2394-C470-435C-A2FB-8C8FA6B70B9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2F07E3-7EDE-4B52-9D0D-8E9DE7CF192B}" type="sibTrans" cxnId="{1B7C2394-C470-435C-A2FB-8C8FA6B70B9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72C2E3-A051-47DB-AD80-B190E4B3E6CB}">
      <dgm:prSet custT="1"/>
      <dgm:spPr/>
      <dgm:t>
        <a:bodyPr/>
        <a:lstStyle/>
        <a:p>
          <a:pPr>
            <a:defRPr b="1"/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FAE5EB-BAC9-49C5-A099-65B99E1B8FD2}" type="parTrans" cxnId="{3F7EB818-3251-41DE-8559-8B8BEE0B95E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A1E009-AED4-4EF3-88E0-8D7F2AF3D63C}" type="sibTrans" cxnId="{3F7EB818-3251-41DE-8559-8B8BEE0B95E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6447FF-68F4-4899-ABCB-A7C238BF3E65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Pandas AI library, Azure Smart Data Lake and Azure Open AI. 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9C8CDD-CE01-4771-89C8-F9B75AEFEE09}" type="parTrans" cxnId="{64785850-F039-48F4-8736-0C965637BD1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A29235-A38E-4736-81B2-F892679004DB}" type="sibTrans" cxnId="{64785850-F039-48F4-8736-0C965637BD1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F6D49E-5D2F-40F9-A8E4-13BE649E0569}">
      <dgm:prSet custT="1"/>
      <dgm:spPr/>
      <dgm:t>
        <a:bodyPr/>
        <a:lstStyle/>
        <a:p>
          <a:r>
            <a:rPr lang="en-US" sz="1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for UI, 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Python 3.10.14, GPT-4.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B7843-2E48-480B-B4C2-8FA38F290392}" type="parTrans" cxnId="{EF6F70B6-135C-4AFC-B1A7-53A0655BB24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7B634D-1A07-4EAA-A7BF-4404839B87BE}" type="sibTrans" cxnId="{EF6F70B6-135C-4AFC-B1A7-53A0655BB24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C81B1C-175C-483C-AC37-5601A03909F3}">
      <dgm:prSet custT="1"/>
      <dgm:spPr/>
      <dgm:t>
        <a:bodyPr/>
        <a:lstStyle/>
        <a:p>
          <a:pPr>
            <a:defRPr b="1"/>
          </a:pPr>
          <a:r>
            <a:rPr lang="en-US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File Processing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659347-74D9-4106-94A1-8EF3AA2AFF77}" type="parTrans" cxnId="{7F47D325-69C2-42FD-9198-D07D091AC04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48E02D-5159-413E-83DE-AB36EA238AC2}" type="sibTrans" cxnId="{7F47D325-69C2-42FD-9198-D07D091AC04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3CB829-67C1-4CCA-87D5-3BDCB578DBB8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Upload documents and Supported files types are  CSV and Excel.</a:t>
          </a:r>
        </a:p>
        <a:p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272679-42AA-4EBC-BEF3-492DEAC6E542}" type="parTrans" cxnId="{60938B9A-AEBD-447C-B8CC-F98B60DCFB6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7790BD-9C3B-44D9-95B5-07AE8DD56628}" type="sibTrans" cxnId="{60938B9A-AEBD-447C-B8CC-F98B60DCFB6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0C72EF-F252-4806-A45E-306D397F9CDF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Extract the data into data frames and store.</a:t>
          </a:r>
        </a:p>
        <a:p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057C31-AA40-4E3F-BB8C-1445AE5CE219}" type="parTrans" cxnId="{D713765A-12B1-4B68-AE4D-1E0BE91ABB8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937B21-0928-42CD-AA1A-A4D11F434421}" type="sibTrans" cxnId="{D713765A-12B1-4B68-AE4D-1E0BE91ABB8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D573BA-67A4-4F93-B272-CD15AD409388}">
      <dgm:prSet custT="1"/>
      <dgm:spPr/>
      <dgm:t>
        <a:bodyPr/>
        <a:lstStyle/>
        <a:p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The data lake is configured with data frames, prompt tuning, sending input prompt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ACC434-0A48-442C-9794-B6853C212E3A}" type="parTrans" cxnId="{400A9BB8-64AE-4D4D-9472-9954162CAB6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430B89-3384-4213-92DD-1489CA7C66D1}" type="sibTrans" cxnId="{400A9BB8-64AE-4D4D-9472-9954162CAB6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FCBC1F-E27D-42A3-9BB3-B3F3444F2000}">
      <dgm:prSet custT="1"/>
      <dgm:spPr/>
      <dgm:t>
        <a:bodyPr/>
        <a:lstStyle/>
        <a:p>
          <a:pPr>
            <a:defRPr b="1"/>
          </a:pPr>
          <a:r>
            <a:rPr lang="en-US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Response Generation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B4A9D4-07B3-4E90-898B-D8EEAE5E9E4C}" type="parTrans" cxnId="{C4FF2F2C-A941-4B84-830F-8E344724A64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DEB651-908B-4E96-99DD-5E47A8EFCE00}" type="sibTrans" cxnId="{C4FF2F2C-A941-4B84-830F-8E344724A64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118364-7F3C-4602-9ADD-2B17E2D95D4F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Pandas AI algorithm converts natural language questions into SQL queries to fetch accurate responses from the smart data lake DB.</a:t>
          </a:r>
        </a:p>
        <a:p>
          <a:endParaRPr lang="en-US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Using GPT-4 the obtained response will be finetuned.</a:t>
          </a:r>
        </a:p>
        <a:p>
          <a:endParaRPr lang="en-US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51422A-3F96-458B-9E2F-312EED28435D}" type="parTrans" cxnId="{D762022E-8DF3-4DAE-B704-68E5FD20261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8D4E9-E17B-47FB-9769-85DDEE5A7291}" type="sibTrans" cxnId="{D762022E-8DF3-4DAE-B704-68E5FD20261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537988-5D11-42AB-808C-34B75FF6753B}" type="pres">
      <dgm:prSet presAssocID="{B0AA833E-CF47-4977-9804-77CC4B4ACE39}" presName="root" presStyleCnt="0">
        <dgm:presLayoutVars>
          <dgm:dir/>
          <dgm:resizeHandles val="exact"/>
        </dgm:presLayoutVars>
      </dgm:prSet>
      <dgm:spPr/>
    </dgm:pt>
    <dgm:pt modelId="{C4CFA18F-0115-4129-AB25-525308696A3A}" type="pres">
      <dgm:prSet presAssocID="{83B67562-A0A5-406B-B283-513304D06927}" presName="compNode" presStyleCnt="0"/>
      <dgm:spPr/>
    </dgm:pt>
    <dgm:pt modelId="{494773C0-440B-4C6D-8100-A525E9426B91}" type="pres">
      <dgm:prSet presAssocID="{83B67562-A0A5-406B-B283-513304D069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265D656-C7BB-4E74-8F14-6CDEC70B38F0}" type="pres">
      <dgm:prSet presAssocID="{83B67562-A0A5-406B-B283-513304D06927}" presName="iconSpace" presStyleCnt="0"/>
      <dgm:spPr/>
    </dgm:pt>
    <dgm:pt modelId="{F8705D6D-7E5E-49AB-A722-75B87E00BFC8}" type="pres">
      <dgm:prSet presAssocID="{83B67562-A0A5-406B-B283-513304D06927}" presName="parTx" presStyleLbl="revTx" presStyleIdx="0" presStyleCnt="8" custScaleX="122898">
        <dgm:presLayoutVars>
          <dgm:chMax val="0"/>
          <dgm:chPref val="0"/>
        </dgm:presLayoutVars>
      </dgm:prSet>
      <dgm:spPr/>
    </dgm:pt>
    <dgm:pt modelId="{BA378FD3-F7B4-4084-B2EE-B5B5412EC150}" type="pres">
      <dgm:prSet presAssocID="{83B67562-A0A5-406B-B283-513304D06927}" presName="txSpace" presStyleCnt="0"/>
      <dgm:spPr/>
    </dgm:pt>
    <dgm:pt modelId="{08BECAA3-AD83-4E82-B51D-7DC697B6E975}" type="pres">
      <dgm:prSet presAssocID="{83B67562-A0A5-406B-B283-513304D06927}" presName="desTx" presStyleLbl="revTx" presStyleIdx="1" presStyleCnt="8">
        <dgm:presLayoutVars/>
      </dgm:prSet>
      <dgm:spPr/>
    </dgm:pt>
    <dgm:pt modelId="{46CF4AE3-6941-49D0-B331-CC7C8A806E4A}" type="pres">
      <dgm:prSet presAssocID="{632F07E3-7EDE-4B52-9D0D-8E9DE7CF192B}" presName="sibTrans" presStyleCnt="0"/>
      <dgm:spPr/>
    </dgm:pt>
    <dgm:pt modelId="{53DA3C93-28E9-47EF-93FC-A6B4AFFA5767}" type="pres">
      <dgm:prSet presAssocID="{9072C2E3-A051-47DB-AD80-B190E4B3E6CB}" presName="compNode" presStyleCnt="0"/>
      <dgm:spPr/>
    </dgm:pt>
    <dgm:pt modelId="{65ADE139-B1D9-4110-A361-0F9EBD49CA2B}" type="pres">
      <dgm:prSet presAssocID="{9072C2E3-A051-47DB-AD80-B190E4B3E6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F5096291-B798-473A-B16D-E83C4A5BFC37}" type="pres">
      <dgm:prSet presAssocID="{9072C2E3-A051-47DB-AD80-B190E4B3E6CB}" presName="iconSpace" presStyleCnt="0"/>
      <dgm:spPr/>
    </dgm:pt>
    <dgm:pt modelId="{A6E77BC5-1BA4-4EDF-ADD2-1F8B1FF4483B}" type="pres">
      <dgm:prSet presAssocID="{9072C2E3-A051-47DB-AD80-B190E4B3E6CB}" presName="parTx" presStyleLbl="revTx" presStyleIdx="2" presStyleCnt="8">
        <dgm:presLayoutVars>
          <dgm:chMax val="0"/>
          <dgm:chPref val="0"/>
        </dgm:presLayoutVars>
      </dgm:prSet>
      <dgm:spPr/>
    </dgm:pt>
    <dgm:pt modelId="{56534913-0320-4086-9081-861582055423}" type="pres">
      <dgm:prSet presAssocID="{9072C2E3-A051-47DB-AD80-B190E4B3E6CB}" presName="txSpace" presStyleCnt="0"/>
      <dgm:spPr/>
    </dgm:pt>
    <dgm:pt modelId="{7C816A37-B04D-46BF-AC93-8C7C4A3E826F}" type="pres">
      <dgm:prSet presAssocID="{9072C2E3-A051-47DB-AD80-B190E4B3E6CB}" presName="desTx" presStyleLbl="revTx" presStyleIdx="3" presStyleCnt="8">
        <dgm:presLayoutVars/>
      </dgm:prSet>
      <dgm:spPr/>
    </dgm:pt>
    <dgm:pt modelId="{55667154-FED9-4B37-BEA5-E455C79F2CAE}" type="pres">
      <dgm:prSet presAssocID="{60A1E009-AED4-4EF3-88E0-8D7F2AF3D63C}" presName="sibTrans" presStyleCnt="0"/>
      <dgm:spPr/>
    </dgm:pt>
    <dgm:pt modelId="{A4881CCA-B80B-4E30-863B-578DD165A951}" type="pres">
      <dgm:prSet presAssocID="{72C81B1C-175C-483C-AC37-5601A03909F3}" presName="compNode" presStyleCnt="0"/>
      <dgm:spPr/>
    </dgm:pt>
    <dgm:pt modelId="{BE181CA8-C859-4DF6-BC89-1E87E0BD106E}" type="pres">
      <dgm:prSet presAssocID="{72C81B1C-175C-483C-AC37-5601A03909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DDA9C57-AB51-4469-A65D-92555B1EF63D}" type="pres">
      <dgm:prSet presAssocID="{72C81B1C-175C-483C-AC37-5601A03909F3}" presName="iconSpace" presStyleCnt="0"/>
      <dgm:spPr/>
    </dgm:pt>
    <dgm:pt modelId="{CC951208-BCEF-4EE6-A737-711E46BDC0AD}" type="pres">
      <dgm:prSet presAssocID="{72C81B1C-175C-483C-AC37-5601A03909F3}" presName="parTx" presStyleLbl="revTx" presStyleIdx="4" presStyleCnt="8">
        <dgm:presLayoutVars>
          <dgm:chMax val="0"/>
          <dgm:chPref val="0"/>
        </dgm:presLayoutVars>
      </dgm:prSet>
      <dgm:spPr/>
    </dgm:pt>
    <dgm:pt modelId="{9E775BBC-4497-45D6-948D-8B38DD77648E}" type="pres">
      <dgm:prSet presAssocID="{72C81B1C-175C-483C-AC37-5601A03909F3}" presName="txSpace" presStyleCnt="0"/>
      <dgm:spPr/>
    </dgm:pt>
    <dgm:pt modelId="{126930B3-A0B2-4D36-9F4B-EA7005A534BE}" type="pres">
      <dgm:prSet presAssocID="{72C81B1C-175C-483C-AC37-5601A03909F3}" presName="desTx" presStyleLbl="revTx" presStyleIdx="5" presStyleCnt="8">
        <dgm:presLayoutVars/>
      </dgm:prSet>
      <dgm:spPr/>
    </dgm:pt>
    <dgm:pt modelId="{00CEF0E4-4D11-4478-A070-B57645274220}" type="pres">
      <dgm:prSet presAssocID="{8548E02D-5159-413E-83DE-AB36EA238AC2}" presName="sibTrans" presStyleCnt="0"/>
      <dgm:spPr/>
    </dgm:pt>
    <dgm:pt modelId="{6FC0E826-7F7D-418F-ADA5-69598AADC32F}" type="pres">
      <dgm:prSet presAssocID="{99FCBC1F-E27D-42A3-9BB3-B3F3444F2000}" presName="compNode" presStyleCnt="0"/>
      <dgm:spPr/>
    </dgm:pt>
    <dgm:pt modelId="{D815A3B1-AEF2-4A63-9D9F-AEA439B997FC}" type="pres">
      <dgm:prSet presAssocID="{99FCBC1F-E27D-42A3-9BB3-B3F3444F20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1D9F8C3-B719-42EA-8F0C-1CBC31E95ED4}" type="pres">
      <dgm:prSet presAssocID="{99FCBC1F-E27D-42A3-9BB3-B3F3444F2000}" presName="iconSpace" presStyleCnt="0"/>
      <dgm:spPr/>
    </dgm:pt>
    <dgm:pt modelId="{F436AB3D-F6EE-4A85-8A3E-480CB4D607A8}" type="pres">
      <dgm:prSet presAssocID="{99FCBC1F-E27D-42A3-9BB3-B3F3444F2000}" presName="parTx" presStyleLbl="revTx" presStyleIdx="6" presStyleCnt="8">
        <dgm:presLayoutVars>
          <dgm:chMax val="0"/>
          <dgm:chPref val="0"/>
        </dgm:presLayoutVars>
      </dgm:prSet>
      <dgm:spPr/>
    </dgm:pt>
    <dgm:pt modelId="{A0DF2455-A472-4CF1-A2EE-B7A149D15933}" type="pres">
      <dgm:prSet presAssocID="{99FCBC1F-E27D-42A3-9BB3-B3F3444F2000}" presName="txSpace" presStyleCnt="0"/>
      <dgm:spPr/>
    </dgm:pt>
    <dgm:pt modelId="{0213476D-2F20-445E-84B4-987440CA208D}" type="pres">
      <dgm:prSet presAssocID="{99FCBC1F-E27D-42A3-9BB3-B3F3444F2000}" presName="desTx" presStyleLbl="revTx" presStyleIdx="7" presStyleCnt="8">
        <dgm:presLayoutVars/>
      </dgm:prSet>
      <dgm:spPr/>
    </dgm:pt>
  </dgm:ptLst>
  <dgm:cxnLst>
    <dgm:cxn modelId="{17E5C207-58E7-314C-8558-CA5323EFB2E0}" type="presOf" srcId="{A70C72EF-F252-4806-A45E-306D397F9CDF}" destId="{126930B3-A0B2-4D36-9F4B-EA7005A534BE}" srcOrd="0" destOrd="1" presId="urn:microsoft.com/office/officeart/2018/2/layout/IconLabelDescriptionList"/>
    <dgm:cxn modelId="{3F7EB818-3251-41DE-8559-8B8BEE0B95EC}" srcId="{B0AA833E-CF47-4977-9804-77CC4B4ACE39}" destId="{9072C2E3-A051-47DB-AD80-B190E4B3E6CB}" srcOrd="1" destOrd="0" parTransId="{E9FAE5EB-BAC9-49C5-A099-65B99E1B8FD2}" sibTransId="{60A1E009-AED4-4EF3-88E0-8D7F2AF3D63C}"/>
    <dgm:cxn modelId="{24C7D623-DD13-C34E-9229-3B20DCBFFF65}" type="presOf" srcId="{38F6D49E-5D2F-40F9-A8E4-13BE649E0569}" destId="{7C816A37-B04D-46BF-AC93-8C7C4A3E826F}" srcOrd="0" destOrd="1" presId="urn:microsoft.com/office/officeart/2018/2/layout/IconLabelDescriptionList"/>
    <dgm:cxn modelId="{7F47D325-69C2-42FD-9198-D07D091AC044}" srcId="{B0AA833E-CF47-4977-9804-77CC4B4ACE39}" destId="{72C81B1C-175C-483C-AC37-5601A03909F3}" srcOrd="2" destOrd="0" parTransId="{7F659347-74D9-4106-94A1-8EF3AA2AFF77}" sibTransId="{8548E02D-5159-413E-83DE-AB36EA238AC2}"/>
    <dgm:cxn modelId="{C4FF2F2C-A941-4B84-830F-8E344724A642}" srcId="{B0AA833E-CF47-4977-9804-77CC4B4ACE39}" destId="{99FCBC1F-E27D-42A3-9BB3-B3F3444F2000}" srcOrd="3" destOrd="0" parTransId="{B4B4A9D4-07B3-4E90-898B-D8EEAE5E9E4C}" sibTransId="{A1DEB651-908B-4E96-99DD-5E47A8EFCE00}"/>
    <dgm:cxn modelId="{D762022E-8DF3-4DAE-B704-68E5FD202617}" srcId="{99FCBC1F-E27D-42A3-9BB3-B3F3444F2000}" destId="{6C118364-7F3C-4602-9ADD-2B17E2D95D4F}" srcOrd="0" destOrd="0" parTransId="{FE51422A-3F96-458B-9E2F-312EED28435D}" sibTransId="{1B28D4E9-E17B-47FB-9769-85DDEE5A7291}"/>
    <dgm:cxn modelId="{EECFF24E-CAE4-FB40-8074-A04AB21677AF}" type="presOf" srcId="{99FCBC1F-E27D-42A3-9BB3-B3F3444F2000}" destId="{F436AB3D-F6EE-4A85-8A3E-480CB4D607A8}" srcOrd="0" destOrd="0" presId="urn:microsoft.com/office/officeart/2018/2/layout/IconLabelDescriptionList"/>
    <dgm:cxn modelId="{64785850-F039-48F4-8736-0C965637BD1F}" srcId="{9072C2E3-A051-47DB-AD80-B190E4B3E6CB}" destId="{056447FF-68F4-4899-ABCB-A7C238BF3E65}" srcOrd="0" destOrd="0" parTransId="{8B9C8CDD-CE01-4771-89C8-F9B75AEFEE09}" sibTransId="{73A29235-A38E-4736-81B2-F892679004DB}"/>
    <dgm:cxn modelId="{D7A5D954-1851-694F-A955-090F031E6CD2}" type="presOf" srcId="{83B67562-A0A5-406B-B283-513304D06927}" destId="{F8705D6D-7E5E-49AB-A722-75B87E00BFC8}" srcOrd="0" destOrd="0" presId="urn:microsoft.com/office/officeart/2018/2/layout/IconLabelDescriptionList"/>
    <dgm:cxn modelId="{D713765A-12B1-4B68-AE4D-1E0BE91ABB86}" srcId="{72C81B1C-175C-483C-AC37-5601A03909F3}" destId="{A70C72EF-F252-4806-A45E-306D397F9CDF}" srcOrd="1" destOrd="0" parTransId="{3A057C31-AA40-4E3F-BB8C-1445AE5CE219}" sibTransId="{2F937B21-0928-42CD-AA1A-A4D11F434421}"/>
    <dgm:cxn modelId="{AB57E48E-02CC-1947-AB5F-7F04B4153E61}" type="presOf" srcId="{B0AA833E-CF47-4977-9804-77CC4B4ACE39}" destId="{1F537988-5D11-42AB-808C-34B75FF6753B}" srcOrd="0" destOrd="0" presId="urn:microsoft.com/office/officeart/2018/2/layout/IconLabelDescriptionList"/>
    <dgm:cxn modelId="{1B7C2394-C470-435C-A2FB-8C8FA6B70B96}" srcId="{B0AA833E-CF47-4977-9804-77CC4B4ACE39}" destId="{83B67562-A0A5-406B-B283-513304D06927}" srcOrd="0" destOrd="0" parTransId="{CA424EE6-86DC-4EE1-93B0-522BFDF0228A}" sibTransId="{632F07E3-7EDE-4B52-9D0D-8E9DE7CF192B}"/>
    <dgm:cxn modelId="{60938B9A-AEBD-447C-B8CC-F98B60DCFB62}" srcId="{72C81B1C-175C-483C-AC37-5601A03909F3}" destId="{8F3CB829-67C1-4CCA-87D5-3BDCB578DBB8}" srcOrd="0" destOrd="0" parTransId="{D8272679-42AA-4EBC-BEF3-492DEAC6E542}" sibTransId="{E77790BD-9C3B-44D9-95B5-07AE8DD56628}"/>
    <dgm:cxn modelId="{1646B79C-EADF-B740-9137-4EEEC431E0F7}" type="presOf" srcId="{9072C2E3-A051-47DB-AD80-B190E4B3E6CB}" destId="{A6E77BC5-1BA4-4EDF-ADD2-1F8B1FF4483B}" srcOrd="0" destOrd="0" presId="urn:microsoft.com/office/officeart/2018/2/layout/IconLabelDescriptionList"/>
    <dgm:cxn modelId="{EF6F70B6-135C-4AFC-B1A7-53A0655BB241}" srcId="{9072C2E3-A051-47DB-AD80-B190E4B3E6CB}" destId="{38F6D49E-5D2F-40F9-A8E4-13BE649E0569}" srcOrd="1" destOrd="0" parTransId="{5A6B7843-2E48-480B-B4C2-8FA38F290392}" sibTransId="{ED7B634D-1A07-4EAA-A7BF-4404839B87BE}"/>
    <dgm:cxn modelId="{400A9BB8-64AE-4D4D-9472-9954162CAB66}" srcId="{72C81B1C-175C-483C-AC37-5601A03909F3}" destId="{5FD573BA-67A4-4F93-B272-CD15AD409388}" srcOrd="2" destOrd="0" parTransId="{B9ACC434-0A48-442C-9794-B6853C212E3A}" sibTransId="{2C430B89-3384-4213-92DD-1489CA7C66D1}"/>
    <dgm:cxn modelId="{00A6C2C1-2181-2D47-A169-90B9682D57DA}" type="presOf" srcId="{8F3CB829-67C1-4CCA-87D5-3BDCB578DBB8}" destId="{126930B3-A0B2-4D36-9F4B-EA7005A534BE}" srcOrd="0" destOrd="0" presId="urn:microsoft.com/office/officeart/2018/2/layout/IconLabelDescriptionList"/>
    <dgm:cxn modelId="{B1D089C3-7FEE-FF43-95F5-173EE8447C7B}" type="presOf" srcId="{5FD573BA-67A4-4F93-B272-CD15AD409388}" destId="{126930B3-A0B2-4D36-9F4B-EA7005A534BE}" srcOrd="0" destOrd="2" presId="urn:microsoft.com/office/officeart/2018/2/layout/IconLabelDescriptionList"/>
    <dgm:cxn modelId="{3184C4CE-70DD-4248-92BA-7C6FCF4DABC0}" type="presOf" srcId="{72C81B1C-175C-483C-AC37-5601A03909F3}" destId="{CC951208-BCEF-4EE6-A737-711E46BDC0AD}" srcOrd="0" destOrd="0" presId="urn:microsoft.com/office/officeart/2018/2/layout/IconLabelDescriptionList"/>
    <dgm:cxn modelId="{252F78F2-02C0-E043-BAAE-301282508E5B}" type="presOf" srcId="{6C118364-7F3C-4602-9ADD-2B17E2D95D4F}" destId="{0213476D-2F20-445E-84B4-987440CA208D}" srcOrd="0" destOrd="0" presId="urn:microsoft.com/office/officeart/2018/2/layout/IconLabelDescriptionList"/>
    <dgm:cxn modelId="{B9C952FA-FB7C-1046-AEC8-B4BCDC2B3AA5}" type="presOf" srcId="{056447FF-68F4-4899-ABCB-A7C238BF3E65}" destId="{7C816A37-B04D-46BF-AC93-8C7C4A3E826F}" srcOrd="0" destOrd="0" presId="urn:microsoft.com/office/officeart/2018/2/layout/IconLabelDescriptionList"/>
    <dgm:cxn modelId="{3929B639-BFF4-3942-ACAB-6338FA90732A}" type="presParOf" srcId="{1F537988-5D11-42AB-808C-34B75FF6753B}" destId="{C4CFA18F-0115-4129-AB25-525308696A3A}" srcOrd="0" destOrd="0" presId="urn:microsoft.com/office/officeart/2018/2/layout/IconLabelDescriptionList"/>
    <dgm:cxn modelId="{02534163-FA78-F743-A377-2A658F4A8E10}" type="presParOf" srcId="{C4CFA18F-0115-4129-AB25-525308696A3A}" destId="{494773C0-440B-4C6D-8100-A525E9426B91}" srcOrd="0" destOrd="0" presId="urn:microsoft.com/office/officeart/2018/2/layout/IconLabelDescriptionList"/>
    <dgm:cxn modelId="{ADF2533E-DED0-7642-8BDF-1CDFCDC0E914}" type="presParOf" srcId="{C4CFA18F-0115-4129-AB25-525308696A3A}" destId="{5265D656-C7BB-4E74-8F14-6CDEC70B38F0}" srcOrd="1" destOrd="0" presId="urn:microsoft.com/office/officeart/2018/2/layout/IconLabelDescriptionList"/>
    <dgm:cxn modelId="{8168066C-C695-054D-9601-2075F7672A52}" type="presParOf" srcId="{C4CFA18F-0115-4129-AB25-525308696A3A}" destId="{F8705D6D-7E5E-49AB-A722-75B87E00BFC8}" srcOrd="2" destOrd="0" presId="urn:microsoft.com/office/officeart/2018/2/layout/IconLabelDescriptionList"/>
    <dgm:cxn modelId="{9481BBFE-F77D-D24F-9959-E7E339FBE453}" type="presParOf" srcId="{C4CFA18F-0115-4129-AB25-525308696A3A}" destId="{BA378FD3-F7B4-4084-B2EE-B5B5412EC150}" srcOrd="3" destOrd="0" presId="urn:microsoft.com/office/officeart/2018/2/layout/IconLabelDescriptionList"/>
    <dgm:cxn modelId="{0936CDC5-23E0-2042-B89B-1EB62F47DE64}" type="presParOf" srcId="{C4CFA18F-0115-4129-AB25-525308696A3A}" destId="{08BECAA3-AD83-4E82-B51D-7DC697B6E975}" srcOrd="4" destOrd="0" presId="urn:microsoft.com/office/officeart/2018/2/layout/IconLabelDescriptionList"/>
    <dgm:cxn modelId="{28BF91D8-9ADE-1F4E-8DFE-65A4140CCA0E}" type="presParOf" srcId="{1F537988-5D11-42AB-808C-34B75FF6753B}" destId="{46CF4AE3-6941-49D0-B331-CC7C8A806E4A}" srcOrd="1" destOrd="0" presId="urn:microsoft.com/office/officeart/2018/2/layout/IconLabelDescriptionList"/>
    <dgm:cxn modelId="{356674C2-37E7-1B40-9F69-6EC0B18F5B45}" type="presParOf" srcId="{1F537988-5D11-42AB-808C-34B75FF6753B}" destId="{53DA3C93-28E9-47EF-93FC-A6B4AFFA5767}" srcOrd="2" destOrd="0" presId="urn:microsoft.com/office/officeart/2018/2/layout/IconLabelDescriptionList"/>
    <dgm:cxn modelId="{C6D18351-8F18-FC44-90CE-E8ABA63C21EF}" type="presParOf" srcId="{53DA3C93-28E9-47EF-93FC-A6B4AFFA5767}" destId="{65ADE139-B1D9-4110-A361-0F9EBD49CA2B}" srcOrd="0" destOrd="0" presId="urn:microsoft.com/office/officeart/2018/2/layout/IconLabelDescriptionList"/>
    <dgm:cxn modelId="{F3E3D173-1B56-6A4A-A521-0322DFB1D4F4}" type="presParOf" srcId="{53DA3C93-28E9-47EF-93FC-A6B4AFFA5767}" destId="{F5096291-B798-473A-B16D-E83C4A5BFC37}" srcOrd="1" destOrd="0" presId="urn:microsoft.com/office/officeart/2018/2/layout/IconLabelDescriptionList"/>
    <dgm:cxn modelId="{248B0815-8659-D346-93D1-81FD2C736B26}" type="presParOf" srcId="{53DA3C93-28E9-47EF-93FC-A6B4AFFA5767}" destId="{A6E77BC5-1BA4-4EDF-ADD2-1F8B1FF4483B}" srcOrd="2" destOrd="0" presId="urn:microsoft.com/office/officeart/2018/2/layout/IconLabelDescriptionList"/>
    <dgm:cxn modelId="{6621EF0E-7BE8-0C42-A577-19C973E328FC}" type="presParOf" srcId="{53DA3C93-28E9-47EF-93FC-A6B4AFFA5767}" destId="{56534913-0320-4086-9081-861582055423}" srcOrd="3" destOrd="0" presId="urn:microsoft.com/office/officeart/2018/2/layout/IconLabelDescriptionList"/>
    <dgm:cxn modelId="{F2461C28-8BCC-C24B-9ED8-70A718C3E91F}" type="presParOf" srcId="{53DA3C93-28E9-47EF-93FC-A6B4AFFA5767}" destId="{7C816A37-B04D-46BF-AC93-8C7C4A3E826F}" srcOrd="4" destOrd="0" presId="urn:microsoft.com/office/officeart/2018/2/layout/IconLabelDescriptionList"/>
    <dgm:cxn modelId="{AD6FFB5D-378F-164A-BB87-7772919351B7}" type="presParOf" srcId="{1F537988-5D11-42AB-808C-34B75FF6753B}" destId="{55667154-FED9-4B37-BEA5-E455C79F2CAE}" srcOrd="3" destOrd="0" presId="urn:microsoft.com/office/officeart/2018/2/layout/IconLabelDescriptionList"/>
    <dgm:cxn modelId="{8AE6EF02-ECC9-074F-8061-8AEE3C6EFDEC}" type="presParOf" srcId="{1F537988-5D11-42AB-808C-34B75FF6753B}" destId="{A4881CCA-B80B-4E30-863B-578DD165A951}" srcOrd="4" destOrd="0" presId="urn:microsoft.com/office/officeart/2018/2/layout/IconLabelDescriptionList"/>
    <dgm:cxn modelId="{85280C1A-E6D5-6447-95B4-DE837B451D96}" type="presParOf" srcId="{A4881CCA-B80B-4E30-863B-578DD165A951}" destId="{BE181CA8-C859-4DF6-BC89-1E87E0BD106E}" srcOrd="0" destOrd="0" presId="urn:microsoft.com/office/officeart/2018/2/layout/IconLabelDescriptionList"/>
    <dgm:cxn modelId="{AFB219B0-F7E4-4E44-9052-D233C07561C5}" type="presParOf" srcId="{A4881CCA-B80B-4E30-863B-578DD165A951}" destId="{3DDA9C57-AB51-4469-A65D-92555B1EF63D}" srcOrd="1" destOrd="0" presId="urn:microsoft.com/office/officeart/2018/2/layout/IconLabelDescriptionList"/>
    <dgm:cxn modelId="{9CEC7D43-8595-7C44-B2E0-A3FC87D99D62}" type="presParOf" srcId="{A4881CCA-B80B-4E30-863B-578DD165A951}" destId="{CC951208-BCEF-4EE6-A737-711E46BDC0AD}" srcOrd="2" destOrd="0" presId="urn:microsoft.com/office/officeart/2018/2/layout/IconLabelDescriptionList"/>
    <dgm:cxn modelId="{75866E38-0FD0-104B-9645-BEBF310B58E7}" type="presParOf" srcId="{A4881CCA-B80B-4E30-863B-578DD165A951}" destId="{9E775BBC-4497-45D6-948D-8B38DD77648E}" srcOrd="3" destOrd="0" presId="urn:microsoft.com/office/officeart/2018/2/layout/IconLabelDescriptionList"/>
    <dgm:cxn modelId="{91F214C0-5B4E-9247-B7F5-CD0754131E10}" type="presParOf" srcId="{A4881CCA-B80B-4E30-863B-578DD165A951}" destId="{126930B3-A0B2-4D36-9F4B-EA7005A534BE}" srcOrd="4" destOrd="0" presId="urn:microsoft.com/office/officeart/2018/2/layout/IconLabelDescriptionList"/>
    <dgm:cxn modelId="{994132C4-F4DD-4E4C-A6E4-DB6A07C42E3A}" type="presParOf" srcId="{1F537988-5D11-42AB-808C-34B75FF6753B}" destId="{00CEF0E4-4D11-4478-A070-B57645274220}" srcOrd="5" destOrd="0" presId="urn:microsoft.com/office/officeart/2018/2/layout/IconLabelDescriptionList"/>
    <dgm:cxn modelId="{DAEB31E4-B03C-4C42-AE7E-F9A3A50049FB}" type="presParOf" srcId="{1F537988-5D11-42AB-808C-34B75FF6753B}" destId="{6FC0E826-7F7D-418F-ADA5-69598AADC32F}" srcOrd="6" destOrd="0" presId="urn:microsoft.com/office/officeart/2018/2/layout/IconLabelDescriptionList"/>
    <dgm:cxn modelId="{A22DECDC-30EA-A04D-9CE0-49799FE169AC}" type="presParOf" srcId="{6FC0E826-7F7D-418F-ADA5-69598AADC32F}" destId="{D815A3B1-AEF2-4A63-9D9F-AEA439B997FC}" srcOrd="0" destOrd="0" presId="urn:microsoft.com/office/officeart/2018/2/layout/IconLabelDescriptionList"/>
    <dgm:cxn modelId="{E8417944-A678-0E4E-B26D-97872A7D260F}" type="presParOf" srcId="{6FC0E826-7F7D-418F-ADA5-69598AADC32F}" destId="{81D9F8C3-B719-42EA-8F0C-1CBC31E95ED4}" srcOrd="1" destOrd="0" presId="urn:microsoft.com/office/officeart/2018/2/layout/IconLabelDescriptionList"/>
    <dgm:cxn modelId="{6240B406-6AE9-8149-9AFF-99867E9BBA80}" type="presParOf" srcId="{6FC0E826-7F7D-418F-ADA5-69598AADC32F}" destId="{F436AB3D-F6EE-4A85-8A3E-480CB4D607A8}" srcOrd="2" destOrd="0" presId="urn:microsoft.com/office/officeart/2018/2/layout/IconLabelDescriptionList"/>
    <dgm:cxn modelId="{A2237054-1F6F-1245-B3BC-7E2D9F3FD440}" type="presParOf" srcId="{6FC0E826-7F7D-418F-ADA5-69598AADC32F}" destId="{A0DF2455-A472-4CF1-A2EE-B7A149D15933}" srcOrd="3" destOrd="0" presId="urn:microsoft.com/office/officeart/2018/2/layout/IconLabelDescriptionList"/>
    <dgm:cxn modelId="{F14855E1-9349-6C46-AD1B-CD1703DCC14F}" type="presParOf" srcId="{6FC0E826-7F7D-418F-ADA5-69598AADC32F}" destId="{0213476D-2F20-445E-84B4-987440CA208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4E8C94-8C80-4DBC-B195-F3B0F3BE4A4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E8033DB-74C3-4539-917D-9C9C9C587775}">
      <dgm:prSet custT="1"/>
      <dgm:spPr/>
      <dgm:t>
        <a:bodyPr/>
        <a:lstStyle/>
        <a:p>
          <a:pPr>
            <a:defRPr b="1"/>
          </a:pPr>
          <a:r>
            <a:rPr lang="en-US" sz="1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UNSTRUCTURED MODEL EXPERIMENTATION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F9053-BEB2-41EF-BD87-AD44D7EEAC6C}" type="parTrans" cxnId="{40A0DCFD-5A4A-4113-A280-6DEDE183217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071F77-36D2-4E26-AC47-F3869108B065}" type="sibTrans" cxnId="{40A0DCFD-5A4A-4113-A280-6DEDE183217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8A415A-F3E5-45C5-8376-C6CB29315247}">
      <dgm:prSet custT="1"/>
      <dgm:spPr/>
      <dgm:t>
        <a:bodyPr/>
        <a:lstStyle/>
        <a:p>
          <a:pPr>
            <a:defRPr b="1"/>
          </a:pPr>
          <a:r>
            <a:rPr lang="en-US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EA9844-2140-4E3C-9957-46932A06C96E}" type="parTrans" cxnId="{D1A83BD0-5637-42C6-A4C9-E571689E794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155368-F692-4D0D-AC5B-F8A3BE501961}" type="sibTrans" cxnId="{D1A83BD0-5637-42C6-A4C9-E571689E794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26EF8D-4982-4FE9-B014-0EAAED75BFE8}">
      <dgm:prSet custT="1"/>
      <dgm:spPr/>
      <dgm:t>
        <a:bodyPr/>
        <a:lstStyle/>
        <a:p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PYPDF2, LangChain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D572D2-55CC-451D-A419-EBD617B4616C}" type="parTrans" cxnId="{DD72E874-334E-4D63-9A55-9B7895FD241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28796E-FC09-4D9A-AD96-30E04655649F}" type="sibTrans" cxnId="{DD72E874-334E-4D63-9A55-9B7895FD241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8A732A-5182-4006-9C8E-F16CFF40B7DA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NLTK for lemmatization &amp; stop word </a:t>
          </a:r>
        </a:p>
        <a:p>
          <a:r>
            <a:rPr lang="en-US" sz="1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for UI  </a:t>
          </a:r>
        </a:p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Python 3.10.14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7FBB6E-0449-4BB1-A0F9-C2471B6FE85F}" type="parTrans" cxnId="{EB4AAC2F-B025-4B99-B02E-D1D8141378D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FFBEB4-2B40-45EB-BC5E-F37CE5A406B5}" type="sibTrans" cxnId="{EB4AAC2F-B025-4B99-B02E-D1D8141378D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AF1411-9CE7-4565-94F1-429F28B999D2}">
      <dgm:prSet custT="1"/>
      <dgm:spPr/>
      <dgm:t>
        <a:bodyPr/>
        <a:lstStyle/>
        <a:p>
          <a:pPr>
            <a:defRPr b="1"/>
          </a:pPr>
          <a:r>
            <a:rPr lang="en-US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Text Preprocessing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4D51B1-BEDB-4C0A-A6F7-D51A5B1DB928}" type="parTrans" cxnId="{5DC620A3-2F3B-4E45-A724-890AB3E768A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3001A6-9511-4308-A145-825F43798143}" type="sibTrans" cxnId="{5DC620A3-2F3B-4E45-A724-890AB3E768A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84BCC4-77EB-4659-9A10-FE7AF8B062B5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Textual data is divided into chunks of 5000 characters with a 1000 characters overlap.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ABCFE5-4AFD-4E1F-A398-C3D7563E8B4D}" type="parTrans" cxnId="{0E84149E-78EB-4D5B-BA70-A184699091D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593E9A-A8CA-4F23-A7F2-C2920A36D9DA}" type="sibTrans" cxnId="{0E84149E-78EB-4D5B-BA70-A184699091D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BAA89C-392C-4CA1-B27C-5AAC4B74232C}">
      <dgm:prSet custT="1"/>
      <dgm:spPr/>
      <dgm:t>
        <a:bodyPr/>
        <a:lstStyle/>
        <a:p>
          <a:pPr>
            <a:defRPr b="1"/>
          </a:pPr>
          <a:r>
            <a:rPr lang="en-US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Embedding and Storage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19DA59-F807-424F-9F6A-F23E374D8ED1}" type="parTrans" cxnId="{5EE7044E-9A3B-47D7-ABE5-ACD69A10011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11BA0A-6677-4AF4-AF75-F66D33F44E46}" type="sibTrans" cxnId="{5EE7044E-9A3B-47D7-ABE5-ACD69A10011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13E1F-5201-4E4E-A6C7-56CFE3D9E74A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Text chunks are converted into vector embeddings using </a:t>
          </a:r>
          <a:r>
            <a:rPr lang="en-US" sz="1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LangChain's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Google Generative AI Embeddings(001).</a:t>
          </a:r>
        </a:p>
        <a:p>
          <a:endParaRPr lang="en-US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These embeddings are stored locally in a FAISS database with '.</a:t>
          </a:r>
          <a:r>
            <a:rPr lang="en-US" sz="1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faiss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' and '.</a:t>
          </a:r>
          <a:r>
            <a:rPr lang="en-US" sz="1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pkl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' extensions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09911A-D4B7-4460-915F-C2E1E9950D24}" type="parTrans" cxnId="{2184148D-3783-4338-B671-1474D520819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7FE757-0ACE-4B09-90DB-6792FF9B8263}" type="sibTrans" cxnId="{2184148D-3783-4338-B671-1474D520819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4C4B7E-CE66-4DE2-885F-A560E39372DE}" type="pres">
      <dgm:prSet presAssocID="{F74E8C94-8C80-4DBC-B195-F3B0F3BE4A4D}" presName="root" presStyleCnt="0">
        <dgm:presLayoutVars>
          <dgm:dir/>
          <dgm:resizeHandles val="exact"/>
        </dgm:presLayoutVars>
      </dgm:prSet>
      <dgm:spPr/>
    </dgm:pt>
    <dgm:pt modelId="{A4031F63-EB07-41C8-B73F-7443818A8C22}" type="pres">
      <dgm:prSet presAssocID="{EE8033DB-74C3-4539-917D-9C9C9C587775}" presName="compNode" presStyleCnt="0"/>
      <dgm:spPr/>
    </dgm:pt>
    <dgm:pt modelId="{96DAC3DA-D407-4B7C-BF35-D95F19C9AD39}" type="pres">
      <dgm:prSet presAssocID="{EE8033DB-74C3-4539-917D-9C9C9C5877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2D9BA70F-34A2-4B99-8CE0-1AE735FFAA1D}" type="pres">
      <dgm:prSet presAssocID="{EE8033DB-74C3-4539-917D-9C9C9C587775}" presName="iconSpace" presStyleCnt="0"/>
      <dgm:spPr/>
    </dgm:pt>
    <dgm:pt modelId="{787AB92E-A185-4A72-AEE5-F60ABC0893A4}" type="pres">
      <dgm:prSet presAssocID="{EE8033DB-74C3-4539-917D-9C9C9C587775}" presName="parTx" presStyleLbl="revTx" presStyleIdx="0" presStyleCnt="8">
        <dgm:presLayoutVars>
          <dgm:chMax val="0"/>
          <dgm:chPref val="0"/>
        </dgm:presLayoutVars>
      </dgm:prSet>
      <dgm:spPr/>
    </dgm:pt>
    <dgm:pt modelId="{BC619107-0AF9-45FE-BD88-1B9B899B4DD4}" type="pres">
      <dgm:prSet presAssocID="{EE8033DB-74C3-4539-917D-9C9C9C587775}" presName="txSpace" presStyleCnt="0"/>
      <dgm:spPr/>
    </dgm:pt>
    <dgm:pt modelId="{67ADCA54-B7B4-42BF-86F1-FF88917A9D9F}" type="pres">
      <dgm:prSet presAssocID="{EE8033DB-74C3-4539-917D-9C9C9C587775}" presName="desTx" presStyleLbl="revTx" presStyleIdx="1" presStyleCnt="8">
        <dgm:presLayoutVars/>
      </dgm:prSet>
      <dgm:spPr/>
    </dgm:pt>
    <dgm:pt modelId="{3696BFA8-1F43-4234-AF06-699FD90AF43B}" type="pres">
      <dgm:prSet presAssocID="{3D071F77-36D2-4E26-AC47-F3869108B065}" presName="sibTrans" presStyleCnt="0"/>
      <dgm:spPr/>
    </dgm:pt>
    <dgm:pt modelId="{BF9D16A0-5DE3-4818-BCBD-03AAD5FDAF8F}" type="pres">
      <dgm:prSet presAssocID="{EE8A415A-F3E5-45C5-8376-C6CB29315247}" presName="compNode" presStyleCnt="0"/>
      <dgm:spPr/>
    </dgm:pt>
    <dgm:pt modelId="{1FF3688F-0362-44EB-9799-E67E7F50A31A}" type="pres">
      <dgm:prSet presAssocID="{EE8A415A-F3E5-45C5-8376-C6CB293152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4A4E45-9F77-42F0-99CB-D1702856207A}" type="pres">
      <dgm:prSet presAssocID="{EE8A415A-F3E5-45C5-8376-C6CB29315247}" presName="iconSpace" presStyleCnt="0"/>
      <dgm:spPr/>
    </dgm:pt>
    <dgm:pt modelId="{D03E8326-2926-4BC4-8B7B-0E4D14B5B934}" type="pres">
      <dgm:prSet presAssocID="{EE8A415A-F3E5-45C5-8376-C6CB29315247}" presName="parTx" presStyleLbl="revTx" presStyleIdx="2" presStyleCnt="8">
        <dgm:presLayoutVars>
          <dgm:chMax val="0"/>
          <dgm:chPref val="0"/>
        </dgm:presLayoutVars>
      </dgm:prSet>
      <dgm:spPr/>
    </dgm:pt>
    <dgm:pt modelId="{1ADEBD72-4A79-4808-A3B5-E0DB51CBB2BC}" type="pres">
      <dgm:prSet presAssocID="{EE8A415A-F3E5-45C5-8376-C6CB29315247}" presName="txSpace" presStyleCnt="0"/>
      <dgm:spPr/>
    </dgm:pt>
    <dgm:pt modelId="{C3779F1F-A76A-4F5D-BED6-6AB07E31F240}" type="pres">
      <dgm:prSet presAssocID="{EE8A415A-F3E5-45C5-8376-C6CB29315247}" presName="desTx" presStyleLbl="revTx" presStyleIdx="3" presStyleCnt="8">
        <dgm:presLayoutVars/>
      </dgm:prSet>
      <dgm:spPr/>
    </dgm:pt>
    <dgm:pt modelId="{528BCA53-C156-4733-BB82-CFF15F25BFE9}" type="pres">
      <dgm:prSet presAssocID="{E1155368-F692-4D0D-AC5B-F8A3BE501961}" presName="sibTrans" presStyleCnt="0"/>
      <dgm:spPr/>
    </dgm:pt>
    <dgm:pt modelId="{515E4AE4-9DD3-4E78-ABE9-13A06302B1C0}" type="pres">
      <dgm:prSet presAssocID="{62AF1411-9CE7-4565-94F1-429F28B999D2}" presName="compNode" presStyleCnt="0"/>
      <dgm:spPr/>
    </dgm:pt>
    <dgm:pt modelId="{1F51090F-1096-40F0-804F-A34C8AC1B3A3}" type="pres">
      <dgm:prSet presAssocID="{62AF1411-9CE7-4565-94F1-429F28B999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04E621D2-0A9C-4CBE-A913-43F95587C5E3}" type="pres">
      <dgm:prSet presAssocID="{62AF1411-9CE7-4565-94F1-429F28B999D2}" presName="iconSpace" presStyleCnt="0"/>
      <dgm:spPr/>
    </dgm:pt>
    <dgm:pt modelId="{A6349D1E-7797-4C58-A759-01D095C67DAD}" type="pres">
      <dgm:prSet presAssocID="{62AF1411-9CE7-4565-94F1-429F28B999D2}" presName="parTx" presStyleLbl="revTx" presStyleIdx="4" presStyleCnt="8">
        <dgm:presLayoutVars>
          <dgm:chMax val="0"/>
          <dgm:chPref val="0"/>
        </dgm:presLayoutVars>
      </dgm:prSet>
      <dgm:spPr/>
    </dgm:pt>
    <dgm:pt modelId="{F0AD2CED-6D9A-4DB0-80A0-E7E8AF79DC8D}" type="pres">
      <dgm:prSet presAssocID="{62AF1411-9CE7-4565-94F1-429F28B999D2}" presName="txSpace" presStyleCnt="0"/>
      <dgm:spPr/>
    </dgm:pt>
    <dgm:pt modelId="{D53E07EE-D583-4747-AE21-06B1B231D4E6}" type="pres">
      <dgm:prSet presAssocID="{62AF1411-9CE7-4565-94F1-429F28B999D2}" presName="desTx" presStyleLbl="revTx" presStyleIdx="5" presStyleCnt="8">
        <dgm:presLayoutVars/>
      </dgm:prSet>
      <dgm:spPr/>
    </dgm:pt>
    <dgm:pt modelId="{A549CABF-DAF3-4C79-9981-472D4AA9B574}" type="pres">
      <dgm:prSet presAssocID="{0C3001A6-9511-4308-A145-825F43798143}" presName="sibTrans" presStyleCnt="0"/>
      <dgm:spPr/>
    </dgm:pt>
    <dgm:pt modelId="{9C48467A-0231-4973-92DA-7E30F77A5FAC}" type="pres">
      <dgm:prSet presAssocID="{78BAA89C-392C-4CA1-B27C-5AAC4B74232C}" presName="compNode" presStyleCnt="0"/>
      <dgm:spPr/>
    </dgm:pt>
    <dgm:pt modelId="{6D73101C-1A36-46B0-A1F4-7F10B7733FB4}" type="pres">
      <dgm:prSet presAssocID="{78BAA89C-392C-4CA1-B27C-5AAC4B7423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79BDEF1-156C-4DC6-91DD-B347991CDFC8}" type="pres">
      <dgm:prSet presAssocID="{78BAA89C-392C-4CA1-B27C-5AAC4B74232C}" presName="iconSpace" presStyleCnt="0"/>
      <dgm:spPr/>
    </dgm:pt>
    <dgm:pt modelId="{7312FF4C-F815-4E07-8A4F-BCDA36F5D764}" type="pres">
      <dgm:prSet presAssocID="{78BAA89C-392C-4CA1-B27C-5AAC4B74232C}" presName="parTx" presStyleLbl="revTx" presStyleIdx="6" presStyleCnt="8">
        <dgm:presLayoutVars>
          <dgm:chMax val="0"/>
          <dgm:chPref val="0"/>
        </dgm:presLayoutVars>
      </dgm:prSet>
      <dgm:spPr/>
    </dgm:pt>
    <dgm:pt modelId="{055A1FF1-F4D4-4A9F-AD95-73A30825C277}" type="pres">
      <dgm:prSet presAssocID="{78BAA89C-392C-4CA1-B27C-5AAC4B74232C}" presName="txSpace" presStyleCnt="0"/>
      <dgm:spPr/>
    </dgm:pt>
    <dgm:pt modelId="{0F84E61C-E67B-4660-88A1-A3952C3FFD21}" type="pres">
      <dgm:prSet presAssocID="{78BAA89C-392C-4CA1-B27C-5AAC4B74232C}" presName="desTx" presStyleLbl="revTx" presStyleIdx="7" presStyleCnt="8">
        <dgm:presLayoutVars/>
      </dgm:prSet>
      <dgm:spPr/>
    </dgm:pt>
  </dgm:ptLst>
  <dgm:cxnLst>
    <dgm:cxn modelId="{A53CBE13-342E-4B0C-9768-8A66286AA296}" type="presOf" srcId="{CDE13E1F-5201-4E4E-A6C7-56CFE3D9E74A}" destId="{0F84E61C-E67B-4660-88A1-A3952C3FFD21}" srcOrd="0" destOrd="0" presId="urn:microsoft.com/office/officeart/2018/5/layout/CenteredIconLabelDescriptionList"/>
    <dgm:cxn modelId="{6230F92C-0C1F-4965-A7DA-97A26D5A5BA6}" type="presOf" srcId="{9284BCC4-77EB-4659-9A10-FE7AF8B062B5}" destId="{D53E07EE-D583-4747-AE21-06B1B231D4E6}" srcOrd="0" destOrd="0" presId="urn:microsoft.com/office/officeart/2018/5/layout/CenteredIconLabelDescriptionList"/>
    <dgm:cxn modelId="{261F352F-2DA2-43D9-A13C-02CE7DC0D6EF}" type="presOf" srcId="{EE8A415A-F3E5-45C5-8376-C6CB29315247}" destId="{D03E8326-2926-4BC4-8B7B-0E4D14B5B934}" srcOrd="0" destOrd="0" presId="urn:microsoft.com/office/officeart/2018/5/layout/CenteredIconLabelDescriptionList"/>
    <dgm:cxn modelId="{EB4AAC2F-B025-4B99-B02E-D1D8141378D3}" srcId="{EE8A415A-F3E5-45C5-8376-C6CB29315247}" destId="{058A732A-5182-4006-9C8E-F16CFF40B7DA}" srcOrd="1" destOrd="0" parTransId="{107FBB6E-0449-4BB1-A0F9-C2471B6FE85F}" sibTransId="{BFFFBEB4-2B40-45EB-BC5E-F37CE5A406B5}"/>
    <dgm:cxn modelId="{A202893C-1627-4BA0-8F89-68567ECBCF99}" type="presOf" srcId="{F74E8C94-8C80-4DBC-B195-F3B0F3BE4A4D}" destId="{724C4B7E-CE66-4DE2-885F-A560E39372DE}" srcOrd="0" destOrd="0" presId="urn:microsoft.com/office/officeart/2018/5/layout/CenteredIconLabelDescriptionList"/>
    <dgm:cxn modelId="{5EE7044E-9A3B-47D7-ABE5-ACD69A100113}" srcId="{F74E8C94-8C80-4DBC-B195-F3B0F3BE4A4D}" destId="{78BAA89C-392C-4CA1-B27C-5AAC4B74232C}" srcOrd="3" destOrd="0" parTransId="{DA19DA59-F807-424F-9F6A-F23E374D8ED1}" sibTransId="{8F11BA0A-6677-4AF4-AF75-F66D33F44E46}"/>
    <dgm:cxn modelId="{F7749274-30CF-4B7D-912D-7582D477FC66}" type="presOf" srcId="{62AF1411-9CE7-4565-94F1-429F28B999D2}" destId="{A6349D1E-7797-4C58-A759-01D095C67DAD}" srcOrd="0" destOrd="0" presId="urn:microsoft.com/office/officeart/2018/5/layout/CenteredIconLabelDescriptionList"/>
    <dgm:cxn modelId="{DD72E874-334E-4D63-9A55-9B7895FD241D}" srcId="{EE8A415A-F3E5-45C5-8376-C6CB29315247}" destId="{4526EF8D-4982-4FE9-B014-0EAAED75BFE8}" srcOrd="0" destOrd="0" parTransId="{F0D572D2-55CC-451D-A419-EBD617B4616C}" sibTransId="{4C28796E-FC09-4D9A-AD96-30E04655649F}"/>
    <dgm:cxn modelId="{2184148D-3783-4338-B671-1474D520819E}" srcId="{78BAA89C-392C-4CA1-B27C-5AAC4B74232C}" destId="{CDE13E1F-5201-4E4E-A6C7-56CFE3D9E74A}" srcOrd="0" destOrd="0" parTransId="{4109911A-D4B7-4460-915F-C2E1E9950D24}" sibTransId="{2E7FE757-0ACE-4B09-90DB-6792FF9B8263}"/>
    <dgm:cxn modelId="{13575B99-17EF-4C17-A948-D3729D18AF65}" type="presOf" srcId="{78BAA89C-392C-4CA1-B27C-5AAC4B74232C}" destId="{7312FF4C-F815-4E07-8A4F-BCDA36F5D764}" srcOrd="0" destOrd="0" presId="urn:microsoft.com/office/officeart/2018/5/layout/CenteredIconLabelDescriptionList"/>
    <dgm:cxn modelId="{0E84149E-78EB-4D5B-BA70-A184699091D2}" srcId="{62AF1411-9CE7-4565-94F1-429F28B999D2}" destId="{9284BCC4-77EB-4659-9A10-FE7AF8B062B5}" srcOrd="0" destOrd="0" parTransId="{A5ABCFE5-4AFD-4E1F-A398-C3D7563E8B4D}" sibTransId="{49593E9A-A8CA-4F23-A7F2-C2920A36D9DA}"/>
    <dgm:cxn modelId="{5DC620A3-2F3B-4E45-A724-890AB3E768A4}" srcId="{F74E8C94-8C80-4DBC-B195-F3B0F3BE4A4D}" destId="{62AF1411-9CE7-4565-94F1-429F28B999D2}" srcOrd="2" destOrd="0" parTransId="{AD4D51B1-BEDB-4C0A-A6F7-D51A5B1DB928}" sibTransId="{0C3001A6-9511-4308-A145-825F43798143}"/>
    <dgm:cxn modelId="{9211A8C1-7F22-4B0D-B427-0093643CA947}" type="presOf" srcId="{4526EF8D-4982-4FE9-B014-0EAAED75BFE8}" destId="{C3779F1F-A76A-4F5D-BED6-6AB07E31F240}" srcOrd="0" destOrd="0" presId="urn:microsoft.com/office/officeart/2018/5/layout/CenteredIconLabelDescriptionList"/>
    <dgm:cxn modelId="{D1A83BD0-5637-42C6-A4C9-E571689E7944}" srcId="{F74E8C94-8C80-4DBC-B195-F3B0F3BE4A4D}" destId="{EE8A415A-F3E5-45C5-8376-C6CB29315247}" srcOrd="1" destOrd="0" parTransId="{DBEA9844-2140-4E3C-9957-46932A06C96E}" sibTransId="{E1155368-F692-4D0D-AC5B-F8A3BE501961}"/>
    <dgm:cxn modelId="{789889EE-E9DA-4DEA-A37A-93841C951D41}" type="presOf" srcId="{EE8033DB-74C3-4539-917D-9C9C9C587775}" destId="{787AB92E-A185-4A72-AEE5-F60ABC0893A4}" srcOrd="0" destOrd="0" presId="urn:microsoft.com/office/officeart/2018/5/layout/CenteredIconLabelDescriptionList"/>
    <dgm:cxn modelId="{A9D1A9F8-5111-4E35-8529-D19991832F21}" type="presOf" srcId="{058A732A-5182-4006-9C8E-F16CFF40B7DA}" destId="{C3779F1F-A76A-4F5D-BED6-6AB07E31F240}" srcOrd="0" destOrd="1" presId="urn:microsoft.com/office/officeart/2018/5/layout/CenteredIconLabelDescriptionList"/>
    <dgm:cxn modelId="{40A0DCFD-5A4A-4113-A280-6DEDE183217B}" srcId="{F74E8C94-8C80-4DBC-B195-F3B0F3BE4A4D}" destId="{EE8033DB-74C3-4539-917D-9C9C9C587775}" srcOrd="0" destOrd="0" parTransId="{0F6F9053-BEB2-41EF-BD87-AD44D7EEAC6C}" sibTransId="{3D071F77-36D2-4E26-AC47-F3869108B065}"/>
    <dgm:cxn modelId="{514718CD-D79B-436C-A4DB-ADB916BEAE6D}" type="presParOf" srcId="{724C4B7E-CE66-4DE2-885F-A560E39372DE}" destId="{A4031F63-EB07-41C8-B73F-7443818A8C22}" srcOrd="0" destOrd="0" presId="urn:microsoft.com/office/officeart/2018/5/layout/CenteredIconLabelDescriptionList"/>
    <dgm:cxn modelId="{67D4B0A3-FB35-46EA-B032-13A024875C8C}" type="presParOf" srcId="{A4031F63-EB07-41C8-B73F-7443818A8C22}" destId="{96DAC3DA-D407-4B7C-BF35-D95F19C9AD39}" srcOrd="0" destOrd="0" presId="urn:microsoft.com/office/officeart/2018/5/layout/CenteredIconLabelDescriptionList"/>
    <dgm:cxn modelId="{1E1BBD45-6870-48DA-AF45-F0E807A68EB3}" type="presParOf" srcId="{A4031F63-EB07-41C8-B73F-7443818A8C22}" destId="{2D9BA70F-34A2-4B99-8CE0-1AE735FFAA1D}" srcOrd="1" destOrd="0" presId="urn:microsoft.com/office/officeart/2018/5/layout/CenteredIconLabelDescriptionList"/>
    <dgm:cxn modelId="{9C5E4691-5E1D-43BC-A165-1186CAE21F28}" type="presParOf" srcId="{A4031F63-EB07-41C8-B73F-7443818A8C22}" destId="{787AB92E-A185-4A72-AEE5-F60ABC0893A4}" srcOrd="2" destOrd="0" presId="urn:microsoft.com/office/officeart/2018/5/layout/CenteredIconLabelDescriptionList"/>
    <dgm:cxn modelId="{51F22FA5-3147-4595-A3D7-4A219B2A9DE9}" type="presParOf" srcId="{A4031F63-EB07-41C8-B73F-7443818A8C22}" destId="{BC619107-0AF9-45FE-BD88-1B9B899B4DD4}" srcOrd="3" destOrd="0" presId="urn:microsoft.com/office/officeart/2018/5/layout/CenteredIconLabelDescriptionList"/>
    <dgm:cxn modelId="{952D5959-FEF7-444C-AFB4-1BF1C491E006}" type="presParOf" srcId="{A4031F63-EB07-41C8-B73F-7443818A8C22}" destId="{67ADCA54-B7B4-42BF-86F1-FF88917A9D9F}" srcOrd="4" destOrd="0" presId="urn:microsoft.com/office/officeart/2018/5/layout/CenteredIconLabelDescriptionList"/>
    <dgm:cxn modelId="{27CF8EDC-4069-4B8E-9A4E-4E8C709409C7}" type="presParOf" srcId="{724C4B7E-CE66-4DE2-885F-A560E39372DE}" destId="{3696BFA8-1F43-4234-AF06-699FD90AF43B}" srcOrd="1" destOrd="0" presId="urn:microsoft.com/office/officeart/2018/5/layout/CenteredIconLabelDescriptionList"/>
    <dgm:cxn modelId="{243F7134-F5DD-421D-8B48-4D9B923BB6C0}" type="presParOf" srcId="{724C4B7E-CE66-4DE2-885F-A560E39372DE}" destId="{BF9D16A0-5DE3-4818-BCBD-03AAD5FDAF8F}" srcOrd="2" destOrd="0" presId="urn:microsoft.com/office/officeart/2018/5/layout/CenteredIconLabelDescriptionList"/>
    <dgm:cxn modelId="{6573D4A8-9EB7-4CA9-8059-0DF63AF33EF8}" type="presParOf" srcId="{BF9D16A0-5DE3-4818-BCBD-03AAD5FDAF8F}" destId="{1FF3688F-0362-44EB-9799-E67E7F50A31A}" srcOrd="0" destOrd="0" presId="urn:microsoft.com/office/officeart/2018/5/layout/CenteredIconLabelDescriptionList"/>
    <dgm:cxn modelId="{8206FA28-D848-4C53-A36C-E5B1ABC3B554}" type="presParOf" srcId="{BF9D16A0-5DE3-4818-BCBD-03AAD5FDAF8F}" destId="{5C4A4E45-9F77-42F0-99CB-D1702856207A}" srcOrd="1" destOrd="0" presId="urn:microsoft.com/office/officeart/2018/5/layout/CenteredIconLabelDescriptionList"/>
    <dgm:cxn modelId="{3B443FFE-F1A8-4B42-9F4C-05127547473A}" type="presParOf" srcId="{BF9D16A0-5DE3-4818-BCBD-03AAD5FDAF8F}" destId="{D03E8326-2926-4BC4-8B7B-0E4D14B5B934}" srcOrd="2" destOrd="0" presId="urn:microsoft.com/office/officeart/2018/5/layout/CenteredIconLabelDescriptionList"/>
    <dgm:cxn modelId="{6DB93980-A43B-4987-B637-A0A89E271E57}" type="presParOf" srcId="{BF9D16A0-5DE3-4818-BCBD-03AAD5FDAF8F}" destId="{1ADEBD72-4A79-4808-A3B5-E0DB51CBB2BC}" srcOrd="3" destOrd="0" presId="urn:microsoft.com/office/officeart/2018/5/layout/CenteredIconLabelDescriptionList"/>
    <dgm:cxn modelId="{87C6291F-DFD5-4F5E-82BF-6EB69E95E770}" type="presParOf" srcId="{BF9D16A0-5DE3-4818-BCBD-03AAD5FDAF8F}" destId="{C3779F1F-A76A-4F5D-BED6-6AB07E31F240}" srcOrd="4" destOrd="0" presId="urn:microsoft.com/office/officeart/2018/5/layout/CenteredIconLabelDescriptionList"/>
    <dgm:cxn modelId="{C02F2880-FF07-4CAF-ADD1-F9739673A5F7}" type="presParOf" srcId="{724C4B7E-CE66-4DE2-885F-A560E39372DE}" destId="{528BCA53-C156-4733-BB82-CFF15F25BFE9}" srcOrd="3" destOrd="0" presId="urn:microsoft.com/office/officeart/2018/5/layout/CenteredIconLabelDescriptionList"/>
    <dgm:cxn modelId="{3F9B8C81-4600-4CA1-8B81-E3226469B2DA}" type="presParOf" srcId="{724C4B7E-CE66-4DE2-885F-A560E39372DE}" destId="{515E4AE4-9DD3-4E78-ABE9-13A06302B1C0}" srcOrd="4" destOrd="0" presId="urn:microsoft.com/office/officeart/2018/5/layout/CenteredIconLabelDescriptionList"/>
    <dgm:cxn modelId="{2DE9488C-8C67-4580-98A5-431BE14C64FB}" type="presParOf" srcId="{515E4AE4-9DD3-4E78-ABE9-13A06302B1C0}" destId="{1F51090F-1096-40F0-804F-A34C8AC1B3A3}" srcOrd="0" destOrd="0" presId="urn:microsoft.com/office/officeart/2018/5/layout/CenteredIconLabelDescriptionList"/>
    <dgm:cxn modelId="{38445AFC-769A-4B0C-8F66-A5DEDD1FF181}" type="presParOf" srcId="{515E4AE4-9DD3-4E78-ABE9-13A06302B1C0}" destId="{04E621D2-0A9C-4CBE-A913-43F95587C5E3}" srcOrd="1" destOrd="0" presId="urn:microsoft.com/office/officeart/2018/5/layout/CenteredIconLabelDescriptionList"/>
    <dgm:cxn modelId="{677462A5-63E6-4A73-B2DD-BF035A9AEA46}" type="presParOf" srcId="{515E4AE4-9DD3-4E78-ABE9-13A06302B1C0}" destId="{A6349D1E-7797-4C58-A759-01D095C67DAD}" srcOrd="2" destOrd="0" presId="urn:microsoft.com/office/officeart/2018/5/layout/CenteredIconLabelDescriptionList"/>
    <dgm:cxn modelId="{BA1ED6B2-9209-4A92-B738-0DFA1E4AE513}" type="presParOf" srcId="{515E4AE4-9DD3-4E78-ABE9-13A06302B1C0}" destId="{F0AD2CED-6D9A-4DB0-80A0-E7E8AF79DC8D}" srcOrd="3" destOrd="0" presId="urn:microsoft.com/office/officeart/2018/5/layout/CenteredIconLabelDescriptionList"/>
    <dgm:cxn modelId="{FD99A336-C8BA-40DD-BCE7-660F44BDAF68}" type="presParOf" srcId="{515E4AE4-9DD3-4E78-ABE9-13A06302B1C0}" destId="{D53E07EE-D583-4747-AE21-06B1B231D4E6}" srcOrd="4" destOrd="0" presId="urn:microsoft.com/office/officeart/2018/5/layout/CenteredIconLabelDescriptionList"/>
    <dgm:cxn modelId="{916F96AF-6315-4191-8551-9E697FE6D8AC}" type="presParOf" srcId="{724C4B7E-CE66-4DE2-885F-A560E39372DE}" destId="{A549CABF-DAF3-4C79-9981-472D4AA9B574}" srcOrd="5" destOrd="0" presId="urn:microsoft.com/office/officeart/2018/5/layout/CenteredIconLabelDescriptionList"/>
    <dgm:cxn modelId="{531B8C84-A5CD-43CA-ACE2-5EFD265DDF32}" type="presParOf" srcId="{724C4B7E-CE66-4DE2-885F-A560E39372DE}" destId="{9C48467A-0231-4973-92DA-7E30F77A5FAC}" srcOrd="6" destOrd="0" presId="urn:microsoft.com/office/officeart/2018/5/layout/CenteredIconLabelDescriptionList"/>
    <dgm:cxn modelId="{BF4B2194-36A8-49D2-A575-50E0E8FCC6CA}" type="presParOf" srcId="{9C48467A-0231-4973-92DA-7E30F77A5FAC}" destId="{6D73101C-1A36-46B0-A1F4-7F10B7733FB4}" srcOrd="0" destOrd="0" presId="urn:microsoft.com/office/officeart/2018/5/layout/CenteredIconLabelDescriptionList"/>
    <dgm:cxn modelId="{ACACD5D3-868A-4EE2-9FFA-8F3576623D55}" type="presParOf" srcId="{9C48467A-0231-4973-92DA-7E30F77A5FAC}" destId="{779BDEF1-156C-4DC6-91DD-B347991CDFC8}" srcOrd="1" destOrd="0" presId="urn:microsoft.com/office/officeart/2018/5/layout/CenteredIconLabelDescriptionList"/>
    <dgm:cxn modelId="{5FEAD39C-41EE-4DEE-A821-2F6EB6BA90A2}" type="presParOf" srcId="{9C48467A-0231-4973-92DA-7E30F77A5FAC}" destId="{7312FF4C-F815-4E07-8A4F-BCDA36F5D764}" srcOrd="2" destOrd="0" presId="urn:microsoft.com/office/officeart/2018/5/layout/CenteredIconLabelDescriptionList"/>
    <dgm:cxn modelId="{041013C8-C7B1-4B1B-9966-EF223D3BC5DD}" type="presParOf" srcId="{9C48467A-0231-4973-92DA-7E30F77A5FAC}" destId="{055A1FF1-F4D4-4A9F-AD95-73A30825C277}" srcOrd="3" destOrd="0" presId="urn:microsoft.com/office/officeart/2018/5/layout/CenteredIconLabelDescriptionList"/>
    <dgm:cxn modelId="{E76A66F9-F263-4F87-988A-AFBDAA417569}" type="presParOf" srcId="{9C48467A-0231-4973-92DA-7E30F77A5FAC}" destId="{0F84E61C-E67B-4660-88A1-A3952C3FFD2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230308-59B6-485F-AB6A-26312F15608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F0C0783-5792-4EEA-9F37-3CB2CD7B9C1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UNSTRUCTURED MODEL EXPERIMENTATION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0C884E-08F7-4D4B-A393-A41B434921EC}" type="parTrans" cxnId="{C62D28C8-FE4E-4CF8-9C08-D6D3469272C5}">
      <dgm:prSet/>
      <dgm:spPr/>
      <dgm:t>
        <a:bodyPr/>
        <a:lstStyle/>
        <a:p>
          <a:endParaRPr lang="en-US" sz="1600"/>
        </a:p>
      </dgm:t>
    </dgm:pt>
    <dgm:pt modelId="{1CE98C59-B795-4F95-888A-2E0C5E32FDE6}" type="sibTrans" cxnId="{C62D28C8-FE4E-4CF8-9C08-D6D3469272C5}">
      <dgm:prSet/>
      <dgm:spPr/>
      <dgm:t>
        <a:bodyPr/>
        <a:lstStyle/>
        <a:p>
          <a:endParaRPr lang="en-US" sz="1600"/>
        </a:p>
      </dgm:t>
    </dgm:pt>
    <dgm:pt modelId="{89219C0F-CD11-4921-9BE0-6412B23234B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Conversational Chain and Model Use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0F5929-AF9A-4236-A111-B35ADF00314A}" type="parTrans" cxnId="{586C3E8C-4490-4528-9F5B-F557E61E1606}">
      <dgm:prSet/>
      <dgm:spPr/>
      <dgm:t>
        <a:bodyPr/>
        <a:lstStyle/>
        <a:p>
          <a:endParaRPr lang="en-US" sz="1600"/>
        </a:p>
      </dgm:t>
    </dgm:pt>
    <dgm:pt modelId="{37F7966D-C63F-46B6-9971-8B5B64A5B8A8}" type="sibTrans" cxnId="{586C3E8C-4490-4528-9F5B-F557E61E1606}">
      <dgm:prSet/>
      <dgm:spPr/>
      <dgm:t>
        <a:bodyPr/>
        <a:lstStyle/>
        <a:p>
          <a:endParaRPr lang="en-US" sz="1600"/>
        </a:p>
      </dgm:t>
    </dgm:pt>
    <dgm:pt modelId="{4547B44C-AB40-4394-B669-105DCC46AD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conversational chain is prepared with a customized system prompt.</a:t>
          </a:r>
        </a:p>
        <a:p>
          <a:pPr>
            <a:lnSpc>
              <a:spcPct val="100000"/>
            </a:lnSpc>
          </a:pPr>
          <a:endParaRPr lang="en-US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Gemini-pro model is used with a temperature setting of 0.3.</a:t>
          </a:r>
        </a:p>
        <a:p>
          <a:pPr>
            <a:lnSpc>
              <a:spcPct val="100000"/>
            </a:lnSpc>
          </a:pPr>
          <a:endParaRPr lang="en-US" sz="1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prompt configuration is applied to load the QA chain for generating responses.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A21A97-B9C1-43FD-9118-32E01EA00B6B}" type="parTrans" cxnId="{C7891651-A30D-4C8E-81CC-7FDE144EC31C}">
      <dgm:prSet/>
      <dgm:spPr/>
      <dgm:t>
        <a:bodyPr/>
        <a:lstStyle/>
        <a:p>
          <a:endParaRPr lang="en-US" sz="1600"/>
        </a:p>
      </dgm:t>
    </dgm:pt>
    <dgm:pt modelId="{38999DF7-8AEE-4554-87DF-B3233A5A5B1D}" type="sibTrans" cxnId="{C7891651-A30D-4C8E-81CC-7FDE144EC31C}">
      <dgm:prSet/>
      <dgm:spPr/>
      <dgm:t>
        <a:bodyPr/>
        <a:lstStyle/>
        <a:p>
          <a:endParaRPr lang="en-US" sz="1600"/>
        </a:p>
      </dgm:t>
    </dgm:pt>
    <dgm:pt modelId="{C2EF4C08-6067-4B73-896B-3105A047D79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1" i="0">
              <a:latin typeface="Times New Roman" panose="02020603050405020304" pitchFamily="18" charset="0"/>
              <a:cs typeface="Times New Roman" panose="02020603050405020304" pitchFamily="18" charset="0"/>
            </a:rPr>
            <a:t>Question Answer Generation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EC5921-E180-40B7-8FDE-6BFF3B348123}" type="parTrans" cxnId="{EBA38D69-9212-431A-8C0E-A3CF2B090223}">
      <dgm:prSet/>
      <dgm:spPr/>
      <dgm:t>
        <a:bodyPr/>
        <a:lstStyle/>
        <a:p>
          <a:endParaRPr lang="en-US" sz="1600"/>
        </a:p>
      </dgm:t>
    </dgm:pt>
    <dgm:pt modelId="{E1004C5D-9B31-4C0B-B42B-7E5B25754273}" type="sibTrans" cxnId="{EBA38D69-9212-431A-8C0E-A3CF2B090223}">
      <dgm:prSet/>
      <dgm:spPr/>
      <dgm:t>
        <a:bodyPr/>
        <a:lstStyle/>
        <a:p>
          <a:endParaRPr lang="en-US" sz="1600"/>
        </a:p>
      </dgm:t>
    </dgm:pt>
    <dgm:pt modelId="{DF4DDE88-21BC-460A-927E-E6FC6A79EA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User queries are processed, converted to embeddings, and passed to FAISS DB</a:t>
          </a:r>
        </a:p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187DBB-371A-424E-8A85-4460AFB47BE2}" type="parTrans" cxnId="{274834EF-9317-4D29-A3DB-3BA33F3F71D0}">
      <dgm:prSet/>
      <dgm:spPr/>
      <dgm:t>
        <a:bodyPr/>
        <a:lstStyle/>
        <a:p>
          <a:endParaRPr lang="en-US" sz="1600"/>
        </a:p>
      </dgm:t>
    </dgm:pt>
    <dgm:pt modelId="{C182BFD3-A36F-4755-8024-109DB410B0CC}" type="sibTrans" cxnId="{274834EF-9317-4D29-A3DB-3BA33F3F71D0}">
      <dgm:prSet/>
      <dgm:spPr/>
      <dgm:t>
        <a:bodyPr/>
        <a:lstStyle/>
        <a:p>
          <a:endParaRPr lang="en-US" sz="1600"/>
        </a:p>
      </dgm:t>
    </dgm:pt>
    <dgm:pt modelId="{86252577-B3D7-4E82-A438-341D830B7A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Langchain retrieval brings the top 3 matching chunks.</a:t>
          </a:r>
        </a:p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DD710D-898B-418E-9438-E9486CFB5AB4}" type="parTrans" cxnId="{3F36515F-64F9-4C24-B3D9-084B46C79B0A}">
      <dgm:prSet/>
      <dgm:spPr/>
      <dgm:t>
        <a:bodyPr/>
        <a:lstStyle/>
        <a:p>
          <a:endParaRPr lang="en-US" sz="1600"/>
        </a:p>
      </dgm:t>
    </dgm:pt>
    <dgm:pt modelId="{91901910-C880-421C-81D9-5AF6E3CCE82B}" type="sibTrans" cxnId="{3F36515F-64F9-4C24-B3D9-084B46C79B0A}">
      <dgm:prSet/>
      <dgm:spPr/>
      <dgm:t>
        <a:bodyPr/>
        <a:lstStyle/>
        <a:p>
          <a:endParaRPr lang="en-US" sz="1600"/>
        </a:p>
      </dgm:t>
    </dgm:pt>
    <dgm:pt modelId="{BB233B62-1CCE-4116-8BD5-7EACCFC822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Gemini Pro enhances the response.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7E750F-A3AA-45B5-9166-EB992916984D}" type="parTrans" cxnId="{99CD6D9E-F7DB-49DB-A73C-8E8269711D78}">
      <dgm:prSet/>
      <dgm:spPr/>
      <dgm:t>
        <a:bodyPr/>
        <a:lstStyle/>
        <a:p>
          <a:endParaRPr lang="en-US" sz="1600"/>
        </a:p>
      </dgm:t>
    </dgm:pt>
    <dgm:pt modelId="{AE55503E-77A6-45AA-B231-CEEB5AE103C3}" type="sibTrans" cxnId="{99CD6D9E-F7DB-49DB-A73C-8E8269711D78}">
      <dgm:prSet/>
      <dgm:spPr/>
      <dgm:t>
        <a:bodyPr/>
        <a:lstStyle/>
        <a:p>
          <a:endParaRPr lang="en-US" sz="1600"/>
        </a:p>
      </dgm:t>
    </dgm:pt>
    <dgm:pt modelId="{D0D215EB-D3BB-4810-A867-0F51FC90DDBA}" type="pres">
      <dgm:prSet presAssocID="{4B230308-59B6-485F-AB6A-26312F156082}" presName="root" presStyleCnt="0">
        <dgm:presLayoutVars>
          <dgm:dir/>
          <dgm:resizeHandles val="exact"/>
        </dgm:presLayoutVars>
      </dgm:prSet>
      <dgm:spPr/>
    </dgm:pt>
    <dgm:pt modelId="{01B5162E-6F4F-4A39-824C-03B5E0763EAC}" type="pres">
      <dgm:prSet presAssocID="{0F0C0783-5792-4EEA-9F37-3CB2CD7B9C1F}" presName="compNode" presStyleCnt="0"/>
      <dgm:spPr/>
    </dgm:pt>
    <dgm:pt modelId="{BD94FF17-566A-4860-B56D-63D6FB9D68F7}" type="pres">
      <dgm:prSet presAssocID="{0F0C0783-5792-4EEA-9F37-3CB2CD7B9C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85AA7D1-9212-48BD-BAB3-DBE54B3505A7}" type="pres">
      <dgm:prSet presAssocID="{0F0C0783-5792-4EEA-9F37-3CB2CD7B9C1F}" presName="iconSpace" presStyleCnt="0"/>
      <dgm:spPr/>
    </dgm:pt>
    <dgm:pt modelId="{60DEF004-BE50-4627-A8FC-8DC6F5724AD7}" type="pres">
      <dgm:prSet presAssocID="{0F0C0783-5792-4EEA-9F37-3CB2CD7B9C1F}" presName="parTx" presStyleLbl="revTx" presStyleIdx="0" presStyleCnt="6">
        <dgm:presLayoutVars>
          <dgm:chMax val="0"/>
          <dgm:chPref val="0"/>
        </dgm:presLayoutVars>
      </dgm:prSet>
      <dgm:spPr/>
    </dgm:pt>
    <dgm:pt modelId="{424A783D-0F0B-460A-8CF0-57C12B9930D5}" type="pres">
      <dgm:prSet presAssocID="{0F0C0783-5792-4EEA-9F37-3CB2CD7B9C1F}" presName="txSpace" presStyleCnt="0"/>
      <dgm:spPr/>
    </dgm:pt>
    <dgm:pt modelId="{3C7489AD-A84A-49FC-8800-1BA931D3853F}" type="pres">
      <dgm:prSet presAssocID="{0F0C0783-5792-4EEA-9F37-3CB2CD7B9C1F}" presName="desTx" presStyleLbl="revTx" presStyleIdx="1" presStyleCnt="6">
        <dgm:presLayoutVars/>
      </dgm:prSet>
      <dgm:spPr/>
    </dgm:pt>
    <dgm:pt modelId="{35144555-2D4B-44C2-BB0E-2186E413B6BD}" type="pres">
      <dgm:prSet presAssocID="{1CE98C59-B795-4F95-888A-2E0C5E32FDE6}" presName="sibTrans" presStyleCnt="0"/>
      <dgm:spPr/>
    </dgm:pt>
    <dgm:pt modelId="{2B575409-6062-4F6C-BA0F-F50DBE679A89}" type="pres">
      <dgm:prSet presAssocID="{89219C0F-CD11-4921-9BE0-6412B23234B2}" presName="compNode" presStyleCnt="0"/>
      <dgm:spPr/>
    </dgm:pt>
    <dgm:pt modelId="{2F85F85F-D16F-4C38-AF88-09EA90296201}" type="pres">
      <dgm:prSet presAssocID="{89219C0F-CD11-4921-9BE0-6412B23234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BB2FB99-1CA8-462A-9E22-DE008BC67CB9}" type="pres">
      <dgm:prSet presAssocID="{89219C0F-CD11-4921-9BE0-6412B23234B2}" presName="iconSpace" presStyleCnt="0"/>
      <dgm:spPr/>
    </dgm:pt>
    <dgm:pt modelId="{D79EE7BA-347E-44B9-86ED-9AECB279C7EB}" type="pres">
      <dgm:prSet presAssocID="{89219C0F-CD11-4921-9BE0-6412B23234B2}" presName="parTx" presStyleLbl="revTx" presStyleIdx="2" presStyleCnt="6">
        <dgm:presLayoutVars>
          <dgm:chMax val="0"/>
          <dgm:chPref val="0"/>
        </dgm:presLayoutVars>
      </dgm:prSet>
      <dgm:spPr/>
    </dgm:pt>
    <dgm:pt modelId="{294C6E69-A14B-4AA8-8E9A-1909CA0012CE}" type="pres">
      <dgm:prSet presAssocID="{89219C0F-CD11-4921-9BE0-6412B23234B2}" presName="txSpace" presStyleCnt="0"/>
      <dgm:spPr/>
    </dgm:pt>
    <dgm:pt modelId="{94B8C9FC-971E-415C-AC59-F7A019A7AAFA}" type="pres">
      <dgm:prSet presAssocID="{89219C0F-CD11-4921-9BE0-6412B23234B2}" presName="desTx" presStyleLbl="revTx" presStyleIdx="3" presStyleCnt="6">
        <dgm:presLayoutVars/>
      </dgm:prSet>
      <dgm:spPr/>
    </dgm:pt>
    <dgm:pt modelId="{F4ADC075-D88B-408A-96ED-0A7DE71BFC8A}" type="pres">
      <dgm:prSet presAssocID="{37F7966D-C63F-46B6-9971-8B5B64A5B8A8}" presName="sibTrans" presStyleCnt="0"/>
      <dgm:spPr/>
    </dgm:pt>
    <dgm:pt modelId="{AA7D0DCC-C023-433A-90BC-744FE1831C3E}" type="pres">
      <dgm:prSet presAssocID="{C2EF4C08-6067-4B73-896B-3105A047D798}" presName="compNode" presStyleCnt="0"/>
      <dgm:spPr/>
    </dgm:pt>
    <dgm:pt modelId="{FCC22C4F-886E-4CFE-994D-6A86E2BC8765}" type="pres">
      <dgm:prSet presAssocID="{C2EF4C08-6067-4B73-896B-3105A047D7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50A4315-DB7B-43ED-8F6B-B8C856C9E8AB}" type="pres">
      <dgm:prSet presAssocID="{C2EF4C08-6067-4B73-896B-3105A047D798}" presName="iconSpace" presStyleCnt="0"/>
      <dgm:spPr/>
    </dgm:pt>
    <dgm:pt modelId="{FA89E091-B9BA-4BEB-BE64-BDDD0BB4C3D5}" type="pres">
      <dgm:prSet presAssocID="{C2EF4C08-6067-4B73-896B-3105A047D798}" presName="parTx" presStyleLbl="revTx" presStyleIdx="4" presStyleCnt="6">
        <dgm:presLayoutVars>
          <dgm:chMax val="0"/>
          <dgm:chPref val="0"/>
        </dgm:presLayoutVars>
      </dgm:prSet>
      <dgm:spPr/>
    </dgm:pt>
    <dgm:pt modelId="{AEB44BFB-A251-41F9-98C7-548442A571F1}" type="pres">
      <dgm:prSet presAssocID="{C2EF4C08-6067-4B73-896B-3105A047D798}" presName="txSpace" presStyleCnt="0"/>
      <dgm:spPr/>
    </dgm:pt>
    <dgm:pt modelId="{CFC731F3-8151-4981-8100-D5029FAAF016}" type="pres">
      <dgm:prSet presAssocID="{C2EF4C08-6067-4B73-896B-3105A047D798}" presName="desTx" presStyleLbl="revTx" presStyleIdx="5" presStyleCnt="6">
        <dgm:presLayoutVars/>
      </dgm:prSet>
      <dgm:spPr/>
    </dgm:pt>
  </dgm:ptLst>
  <dgm:cxnLst>
    <dgm:cxn modelId="{732A6C24-0AF1-0A4E-B0F0-1768BEA5165F}" type="presOf" srcId="{BB233B62-1CCE-4116-8BD5-7EACCFC822FC}" destId="{CFC731F3-8151-4981-8100-D5029FAAF016}" srcOrd="0" destOrd="2" presId="urn:microsoft.com/office/officeart/2018/2/layout/IconLabelDescriptionList"/>
    <dgm:cxn modelId="{B86F5E27-CFE9-7846-9873-6A67C13C8F21}" type="presOf" srcId="{0F0C0783-5792-4EEA-9F37-3CB2CD7B9C1F}" destId="{60DEF004-BE50-4627-A8FC-8DC6F5724AD7}" srcOrd="0" destOrd="0" presId="urn:microsoft.com/office/officeart/2018/2/layout/IconLabelDescriptionList"/>
    <dgm:cxn modelId="{3F36515F-64F9-4C24-B3D9-084B46C79B0A}" srcId="{C2EF4C08-6067-4B73-896B-3105A047D798}" destId="{86252577-B3D7-4E82-A438-341D830B7A4E}" srcOrd="1" destOrd="0" parTransId="{C3DD710D-898B-418E-9438-E9486CFB5AB4}" sibTransId="{91901910-C880-421C-81D9-5AF6E3CCE82B}"/>
    <dgm:cxn modelId="{630D4162-2482-6E4A-A2A9-58114343C18D}" type="presOf" srcId="{C2EF4C08-6067-4B73-896B-3105A047D798}" destId="{FA89E091-B9BA-4BEB-BE64-BDDD0BB4C3D5}" srcOrd="0" destOrd="0" presId="urn:microsoft.com/office/officeart/2018/2/layout/IconLabelDescriptionList"/>
    <dgm:cxn modelId="{EBA38D69-9212-431A-8C0E-A3CF2B090223}" srcId="{4B230308-59B6-485F-AB6A-26312F156082}" destId="{C2EF4C08-6067-4B73-896B-3105A047D798}" srcOrd="2" destOrd="0" parTransId="{59EC5921-E180-40B7-8FDE-6BFF3B348123}" sibTransId="{E1004C5D-9B31-4C0B-B42B-7E5B25754273}"/>
    <dgm:cxn modelId="{C7891651-A30D-4C8E-81CC-7FDE144EC31C}" srcId="{89219C0F-CD11-4921-9BE0-6412B23234B2}" destId="{4547B44C-AB40-4394-B669-105DCC46ADFB}" srcOrd="0" destOrd="0" parTransId="{A2A21A97-B9C1-43FD-9118-32E01EA00B6B}" sibTransId="{38999DF7-8AEE-4554-87DF-B3233A5A5B1D}"/>
    <dgm:cxn modelId="{586C3E8C-4490-4528-9F5B-F557E61E1606}" srcId="{4B230308-59B6-485F-AB6A-26312F156082}" destId="{89219C0F-CD11-4921-9BE0-6412B23234B2}" srcOrd="1" destOrd="0" parTransId="{160F5929-AF9A-4236-A111-B35ADF00314A}" sibTransId="{37F7966D-C63F-46B6-9971-8B5B64A5B8A8}"/>
    <dgm:cxn modelId="{DB082C99-C1B1-D94F-AAFD-2AE915FCD2BD}" type="presOf" srcId="{DF4DDE88-21BC-460A-927E-E6FC6A79EA45}" destId="{CFC731F3-8151-4981-8100-D5029FAAF016}" srcOrd="0" destOrd="0" presId="urn:microsoft.com/office/officeart/2018/2/layout/IconLabelDescriptionList"/>
    <dgm:cxn modelId="{99CD6D9E-F7DB-49DB-A73C-8E8269711D78}" srcId="{C2EF4C08-6067-4B73-896B-3105A047D798}" destId="{BB233B62-1CCE-4116-8BD5-7EACCFC822FC}" srcOrd="2" destOrd="0" parTransId="{7A7E750F-A3AA-45B5-9166-EB992916984D}" sibTransId="{AE55503E-77A6-45AA-B231-CEEB5AE103C3}"/>
    <dgm:cxn modelId="{BEAAD4A7-BC81-974F-91C9-08F038F6EBEC}" type="presOf" srcId="{86252577-B3D7-4E82-A438-341D830B7A4E}" destId="{CFC731F3-8151-4981-8100-D5029FAAF016}" srcOrd="0" destOrd="1" presId="urn:microsoft.com/office/officeart/2018/2/layout/IconLabelDescriptionList"/>
    <dgm:cxn modelId="{D4266EBD-79EC-ED44-AD56-9A9EE895BC51}" type="presOf" srcId="{4B230308-59B6-485F-AB6A-26312F156082}" destId="{D0D215EB-D3BB-4810-A867-0F51FC90DDBA}" srcOrd="0" destOrd="0" presId="urn:microsoft.com/office/officeart/2018/2/layout/IconLabelDescriptionList"/>
    <dgm:cxn modelId="{C62D28C8-FE4E-4CF8-9C08-D6D3469272C5}" srcId="{4B230308-59B6-485F-AB6A-26312F156082}" destId="{0F0C0783-5792-4EEA-9F37-3CB2CD7B9C1F}" srcOrd="0" destOrd="0" parTransId="{990C884E-08F7-4D4B-A393-A41B434921EC}" sibTransId="{1CE98C59-B795-4F95-888A-2E0C5E32FDE6}"/>
    <dgm:cxn modelId="{491665E8-59E8-BB47-A69F-4A5548E78023}" type="presOf" srcId="{89219C0F-CD11-4921-9BE0-6412B23234B2}" destId="{D79EE7BA-347E-44B9-86ED-9AECB279C7EB}" srcOrd="0" destOrd="0" presId="urn:microsoft.com/office/officeart/2018/2/layout/IconLabelDescriptionList"/>
    <dgm:cxn modelId="{274834EF-9317-4D29-A3DB-3BA33F3F71D0}" srcId="{C2EF4C08-6067-4B73-896B-3105A047D798}" destId="{DF4DDE88-21BC-460A-927E-E6FC6A79EA45}" srcOrd="0" destOrd="0" parTransId="{D2187DBB-371A-424E-8A85-4460AFB47BE2}" sibTransId="{C182BFD3-A36F-4755-8024-109DB410B0CC}"/>
    <dgm:cxn modelId="{50C525FC-6146-B041-85DB-D9BE0C1193A1}" type="presOf" srcId="{4547B44C-AB40-4394-B669-105DCC46ADFB}" destId="{94B8C9FC-971E-415C-AC59-F7A019A7AAFA}" srcOrd="0" destOrd="0" presId="urn:microsoft.com/office/officeart/2018/2/layout/IconLabelDescriptionList"/>
    <dgm:cxn modelId="{3D15ED1E-FA52-F94D-AD43-A8C57EE37218}" type="presParOf" srcId="{D0D215EB-D3BB-4810-A867-0F51FC90DDBA}" destId="{01B5162E-6F4F-4A39-824C-03B5E0763EAC}" srcOrd="0" destOrd="0" presId="urn:microsoft.com/office/officeart/2018/2/layout/IconLabelDescriptionList"/>
    <dgm:cxn modelId="{D643A24C-B487-5E47-BB04-185644AD3C69}" type="presParOf" srcId="{01B5162E-6F4F-4A39-824C-03B5E0763EAC}" destId="{BD94FF17-566A-4860-B56D-63D6FB9D68F7}" srcOrd="0" destOrd="0" presId="urn:microsoft.com/office/officeart/2018/2/layout/IconLabelDescriptionList"/>
    <dgm:cxn modelId="{DC740386-59F8-1F4C-8BB4-0742EC71C046}" type="presParOf" srcId="{01B5162E-6F4F-4A39-824C-03B5E0763EAC}" destId="{A85AA7D1-9212-48BD-BAB3-DBE54B3505A7}" srcOrd="1" destOrd="0" presId="urn:microsoft.com/office/officeart/2018/2/layout/IconLabelDescriptionList"/>
    <dgm:cxn modelId="{92C785B6-C6DC-B944-9B23-0F9870577CBD}" type="presParOf" srcId="{01B5162E-6F4F-4A39-824C-03B5E0763EAC}" destId="{60DEF004-BE50-4627-A8FC-8DC6F5724AD7}" srcOrd="2" destOrd="0" presId="urn:microsoft.com/office/officeart/2018/2/layout/IconLabelDescriptionList"/>
    <dgm:cxn modelId="{8A8946E8-5EA3-CB4F-AD2D-FF0892AB5774}" type="presParOf" srcId="{01B5162E-6F4F-4A39-824C-03B5E0763EAC}" destId="{424A783D-0F0B-460A-8CF0-57C12B9930D5}" srcOrd="3" destOrd="0" presId="urn:microsoft.com/office/officeart/2018/2/layout/IconLabelDescriptionList"/>
    <dgm:cxn modelId="{34489076-63CA-D74B-974A-FAB0DADE752E}" type="presParOf" srcId="{01B5162E-6F4F-4A39-824C-03B5E0763EAC}" destId="{3C7489AD-A84A-49FC-8800-1BA931D3853F}" srcOrd="4" destOrd="0" presId="urn:microsoft.com/office/officeart/2018/2/layout/IconLabelDescriptionList"/>
    <dgm:cxn modelId="{9B71AA4A-3454-2744-BB52-C01572A46D3D}" type="presParOf" srcId="{D0D215EB-D3BB-4810-A867-0F51FC90DDBA}" destId="{35144555-2D4B-44C2-BB0E-2186E413B6BD}" srcOrd="1" destOrd="0" presId="urn:microsoft.com/office/officeart/2018/2/layout/IconLabelDescriptionList"/>
    <dgm:cxn modelId="{FCC30006-A9F6-3A4E-AF80-E3526401DCAD}" type="presParOf" srcId="{D0D215EB-D3BB-4810-A867-0F51FC90DDBA}" destId="{2B575409-6062-4F6C-BA0F-F50DBE679A89}" srcOrd="2" destOrd="0" presId="urn:microsoft.com/office/officeart/2018/2/layout/IconLabelDescriptionList"/>
    <dgm:cxn modelId="{F5B2F5C3-45E8-A54E-90F5-A76F61EA1033}" type="presParOf" srcId="{2B575409-6062-4F6C-BA0F-F50DBE679A89}" destId="{2F85F85F-D16F-4C38-AF88-09EA90296201}" srcOrd="0" destOrd="0" presId="urn:microsoft.com/office/officeart/2018/2/layout/IconLabelDescriptionList"/>
    <dgm:cxn modelId="{D928B4C9-B40E-5345-825B-40E1F80BCE27}" type="presParOf" srcId="{2B575409-6062-4F6C-BA0F-F50DBE679A89}" destId="{0BB2FB99-1CA8-462A-9E22-DE008BC67CB9}" srcOrd="1" destOrd="0" presId="urn:microsoft.com/office/officeart/2018/2/layout/IconLabelDescriptionList"/>
    <dgm:cxn modelId="{5D1EAC30-F67F-5642-B0E5-F31AA037D1AD}" type="presParOf" srcId="{2B575409-6062-4F6C-BA0F-F50DBE679A89}" destId="{D79EE7BA-347E-44B9-86ED-9AECB279C7EB}" srcOrd="2" destOrd="0" presId="urn:microsoft.com/office/officeart/2018/2/layout/IconLabelDescriptionList"/>
    <dgm:cxn modelId="{C202DC89-865D-B044-8516-BAFBCDD9D984}" type="presParOf" srcId="{2B575409-6062-4F6C-BA0F-F50DBE679A89}" destId="{294C6E69-A14B-4AA8-8E9A-1909CA0012CE}" srcOrd="3" destOrd="0" presId="urn:microsoft.com/office/officeart/2018/2/layout/IconLabelDescriptionList"/>
    <dgm:cxn modelId="{5FD5D764-2C83-0A46-9CB1-4F2092D5D798}" type="presParOf" srcId="{2B575409-6062-4F6C-BA0F-F50DBE679A89}" destId="{94B8C9FC-971E-415C-AC59-F7A019A7AAFA}" srcOrd="4" destOrd="0" presId="urn:microsoft.com/office/officeart/2018/2/layout/IconLabelDescriptionList"/>
    <dgm:cxn modelId="{AC6C5E8B-96AA-0146-BFC3-FC73980E538B}" type="presParOf" srcId="{D0D215EB-D3BB-4810-A867-0F51FC90DDBA}" destId="{F4ADC075-D88B-408A-96ED-0A7DE71BFC8A}" srcOrd="3" destOrd="0" presId="urn:microsoft.com/office/officeart/2018/2/layout/IconLabelDescriptionList"/>
    <dgm:cxn modelId="{1C75906F-30F2-7D4E-B44D-26BA3180178A}" type="presParOf" srcId="{D0D215EB-D3BB-4810-A867-0F51FC90DDBA}" destId="{AA7D0DCC-C023-433A-90BC-744FE1831C3E}" srcOrd="4" destOrd="0" presId="urn:microsoft.com/office/officeart/2018/2/layout/IconLabelDescriptionList"/>
    <dgm:cxn modelId="{07DE8A80-56C2-664A-8DE4-6280733C323E}" type="presParOf" srcId="{AA7D0DCC-C023-433A-90BC-744FE1831C3E}" destId="{FCC22C4F-886E-4CFE-994D-6A86E2BC8765}" srcOrd="0" destOrd="0" presId="urn:microsoft.com/office/officeart/2018/2/layout/IconLabelDescriptionList"/>
    <dgm:cxn modelId="{7D62B2A1-3CB2-754F-9D05-E4A999C557D6}" type="presParOf" srcId="{AA7D0DCC-C023-433A-90BC-744FE1831C3E}" destId="{650A4315-DB7B-43ED-8F6B-B8C856C9E8AB}" srcOrd="1" destOrd="0" presId="urn:microsoft.com/office/officeart/2018/2/layout/IconLabelDescriptionList"/>
    <dgm:cxn modelId="{EF375DA1-B4D6-9C44-8F37-9C75886655A9}" type="presParOf" srcId="{AA7D0DCC-C023-433A-90BC-744FE1831C3E}" destId="{FA89E091-B9BA-4BEB-BE64-BDDD0BB4C3D5}" srcOrd="2" destOrd="0" presId="urn:microsoft.com/office/officeart/2018/2/layout/IconLabelDescriptionList"/>
    <dgm:cxn modelId="{B738CE3A-BEEF-6B43-ABBB-30530DEDC68C}" type="presParOf" srcId="{AA7D0DCC-C023-433A-90BC-744FE1831C3E}" destId="{AEB44BFB-A251-41F9-98C7-548442A571F1}" srcOrd="3" destOrd="0" presId="urn:microsoft.com/office/officeart/2018/2/layout/IconLabelDescriptionList"/>
    <dgm:cxn modelId="{48DC8393-187B-E143-A330-209585030270}" type="presParOf" srcId="{AA7D0DCC-C023-433A-90BC-744FE1831C3E}" destId="{CFC731F3-8151-4981-8100-D5029FAAF01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15731B-026F-458B-94DA-69C02B5593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4_2" csCatId="accent4" phldr="1"/>
      <dgm:spPr/>
      <dgm:t>
        <a:bodyPr/>
        <a:lstStyle/>
        <a:p>
          <a:endParaRPr lang="en-US"/>
        </a:p>
      </dgm:t>
    </dgm:pt>
    <dgm:pt modelId="{A52816FB-2159-4AD7-B5A4-E32B296048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Contributed to Significant advancements in Generative AI for Document Question Answering Intelligence in healthcare, particularly cancer data.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997587-DD80-4433-9CED-55AE7A143572}" type="parTrans" cxnId="{079813EB-F0D8-4B1E-A0FB-5F87D6A0E81C}">
      <dgm:prSet/>
      <dgm:spPr/>
      <dgm:t>
        <a:bodyPr/>
        <a:lstStyle/>
        <a:p>
          <a:endParaRPr lang="en-US"/>
        </a:p>
      </dgm:t>
    </dgm:pt>
    <dgm:pt modelId="{C251BEE0-C9FF-48BF-8BFE-3CA6D92081A8}" type="sibTrans" cxnId="{079813EB-F0D8-4B1E-A0FB-5F87D6A0E81C}">
      <dgm:prSet/>
      <dgm:spPr/>
      <dgm:t>
        <a:bodyPr/>
        <a:lstStyle/>
        <a:p>
          <a:endParaRPr lang="en-US"/>
        </a:p>
      </dgm:t>
    </dgm:pt>
    <dgm:pt modelId="{D04594B0-6C82-490A-97EE-E529092E34F0}">
      <dgm:prSet custT="1"/>
      <dgm:spPr/>
      <dgm:t>
        <a:bodyPr/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Demonstrated improvements over traditional NLP techniques with high contextual understanding and efficiency.</a:t>
          </a:r>
        </a:p>
      </dgm:t>
    </dgm:pt>
    <dgm:pt modelId="{806078D7-3F8B-487D-AC6F-718F391950BC}" type="parTrans" cxnId="{550C9A90-F96A-47D8-BC37-612F20FE040C}">
      <dgm:prSet/>
      <dgm:spPr/>
      <dgm:t>
        <a:bodyPr/>
        <a:lstStyle/>
        <a:p>
          <a:endParaRPr lang="en-US"/>
        </a:p>
      </dgm:t>
    </dgm:pt>
    <dgm:pt modelId="{EA4725EE-CFC6-4A85-8647-4E79750BCEDE}" type="sibTrans" cxnId="{550C9A90-F96A-47D8-BC37-612F20FE040C}">
      <dgm:prSet/>
      <dgm:spPr/>
      <dgm:t>
        <a:bodyPr/>
        <a:lstStyle/>
        <a:p>
          <a:endParaRPr lang="en-US"/>
        </a:p>
      </dgm:t>
    </dgm:pt>
    <dgm:pt modelId="{34E0D347-D0C6-4AD6-B2D3-355C3E8E40E4}">
      <dgm:prSet custT="1"/>
      <dgm:spPr/>
      <dgm:t>
        <a:bodyPr/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Models effectively handling complex queries, providing concise, accurate, and relevant answers.</a:t>
          </a:r>
        </a:p>
      </dgm:t>
    </dgm:pt>
    <dgm:pt modelId="{12BE4B31-0A81-4A78-B8B5-6367EB8EB09C}" type="parTrans" cxnId="{FB700258-417A-40E6-ACB3-16852BDB8422}">
      <dgm:prSet/>
      <dgm:spPr/>
      <dgm:t>
        <a:bodyPr/>
        <a:lstStyle/>
        <a:p>
          <a:endParaRPr lang="en-US"/>
        </a:p>
      </dgm:t>
    </dgm:pt>
    <dgm:pt modelId="{CF929B97-9860-46A3-9A03-C5EDFD5F986E}" type="sibTrans" cxnId="{FB700258-417A-40E6-ACB3-16852BDB8422}">
      <dgm:prSet/>
      <dgm:spPr/>
      <dgm:t>
        <a:bodyPr/>
        <a:lstStyle/>
        <a:p>
          <a:endParaRPr lang="en-US"/>
        </a:p>
      </dgm:t>
    </dgm:pt>
    <dgm:pt modelId="{FEB453F4-917E-4882-9980-04AE2B7196F5}" type="pres">
      <dgm:prSet presAssocID="{C015731B-026F-458B-94DA-69C02B559354}" presName="root" presStyleCnt="0">
        <dgm:presLayoutVars>
          <dgm:dir/>
          <dgm:resizeHandles val="exact"/>
        </dgm:presLayoutVars>
      </dgm:prSet>
      <dgm:spPr/>
    </dgm:pt>
    <dgm:pt modelId="{6A0EE0DB-5D2B-40D6-8BC6-EF5F56D57AA9}" type="pres">
      <dgm:prSet presAssocID="{A52816FB-2159-4AD7-B5A4-E32B296048E8}" presName="compNode" presStyleCnt="0"/>
      <dgm:spPr/>
    </dgm:pt>
    <dgm:pt modelId="{9919E324-7A8C-4FF0-BD68-419C58624948}" type="pres">
      <dgm:prSet presAssocID="{A52816FB-2159-4AD7-B5A4-E32B296048E8}" presName="bgRect" presStyleLbl="bgShp" presStyleIdx="0" presStyleCnt="3"/>
      <dgm:spPr/>
    </dgm:pt>
    <dgm:pt modelId="{8A4189D4-22C7-4983-BEC3-309015E5D860}" type="pres">
      <dgm:prSet presAssocID="{A52816FB-2159-4AD7-B5A4-E32B296048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2DECDEB-8A85-46AE-8095-0BA5A2BF730E}" type="pres">
      <dgm:prSet presAssocID="{A52816FB-2159-4AD7-B5A4-E32B296048E8}" presName="spaceRect" presStyleCnt="0"/>
      <dgm:spPr/>
    </dgm:pt>
    <dgm:pt modelId="{C2989995-9C41-4A58-903E-DACCD07B507B}" type="pres">
      <dgm:prSet presAssocID="{A52816FB-2159-4AD7-B5A4-E32B296048E8}" presName="parTx" presStyleLbl="revTx" presStyleIdx="0" presStyleCnt="3">
        <dgm:presLayoutVars>
          <dgm:chMax val="0"/>
          <dgm:chPref val="0"/>
        </dgm:presLayoutVars>
      </dgm:prSet>
      <dgm:spPr/>
    </dgm:pt>
    <dgm:pt modelId="{E2C728AB-D998-4119-AB61-365382F97066}" type="pres">
      <dgm:prSet presAssocID="{C251BEE0-C9FF-48BF-8BFE-3CA6D92081A8}" presName="sibTrans" presStyleCnt="0"/>
      <dgm:spPr/>
    </dgm:pt>
    <dgm:pt modelId="{EB6B4818-92EB-46DE-ABA7-E234C1A62506}" type="pres">
      <dgm:prSet presAssocID="{D04594B0-6C82-490A-97EE-E529092E34F0}" presName="compNode" presStyleCnt="0"/>
      <dgm:spPr/>
    </dgm:pt>
    <dgm:pt modelId="{7DEFDA71-415A-4208-B6AC-DC1C02ABA503}" type="pres">
      <dgm:prSet presAssocID="{D04594B0-6C82-490A-97EE-E529092E34F0}" presName="bgRect" presStyleLbl="bgShp" presStyleIdx="1" presStyleCnt="3"/>
      <dgm:spPr/>
    </dgm:pt>
    <dgm:pt modelId="{C6BB4BA7-8A34-4D98-ABBF-BFCF8850451D}" type="pres">
      <dgm:prSet presAssocID="{D04594B0-6C82-490A-97EE-E529092E34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4C4B5B0-AF84-41A2-8FEF-DD5FA33ABFEE}" type="pres">
      <dgm:prSet presAssocID="{D04594B0-6C82-490A-97EE-E529092E34F0}" presName="spaceRect" presStyleCnt="0"/>
      <dgm:spPr/>
    </dgm:pt>
    <dgm:pt modelId="{75BF9F5D-27FC-475A-B750-476BDC4FF6B9}" type="pres">
      <dgm:prSet presAssocID="{D04594B0-6C82-490A-97EE-E529092E34F0}" presName="parTx" presStyleLbl="revTx" presStyleIdx="1" presStyleCnt="3">
        <dgm:presLayoutVars>
          <dgm:chMax val="0"/>
          <dgm:chPref val="0"/>
        </dgm:presLayoutVars>
      </dgm:prSet>
      <dgm:spPr/>
    </dgm:pt>
    <dgm:pt modelId="{7775111B-D71C-4F5C-AEE1-3BF9A12B1FFA}" type="pres">
      <dgm:prSet presAssocID="{EA4725EE-CFC6-4A85-8647-4E79750BCEDE}" presName="sibTrans" presStyleCnt="0"/>
      <dgm:spPr/>
    </dgm:pt>
    <dgm:pt modelId="{CB0C6474-503B-4B1A-9CBB-FF4681F2C815}" type="pres">
      <dgm:prSet presAssocID="{34E0D347-D0C6-4AD6-B2D3-355C3E8E40E4}" presName="compNode" presStyleCnt="0"/>
      <dgm:spPr/>
    </dgm:pt>
    <dgm:pt modelId="{3C15D650-BE02-4026-B6BC-DBE4DF7F81B4}" type="pres">
      <dgm:prSet presAssocID="{34E0D347-D0C6-4AD6-B2D3-355C3E8E40E4}" presName="bgRect" presStyleLbl="bgShp" presStyleIdx="2" presStyleCnt="3"/>
      <dgm:spPr/>
    </dgm:pt>
    <dgm:pt modelId="{5760ABDC-4737-4FD0-AA88-4B490CD25158}" type="pres">
      <dgm:prSet presAssocID="{34E0D347-D0C6-4AD6-B2D3-355C3E8E40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76727D0-71E5-46A2-93F6-89470713D1A6}" type="pres">
      <dgm:prSet presAssocID="{34E0D347-D0C6-4AD6-B2D3-355C3E8E40E4}" presName="spaceRect" presStyleCnt="0"/>
      <dgm:spPr/>
    </dgm:pt>
    <dgm:pt modelId="{E0A5F8C6-9227-49EC-A690-CDEEA6856D4D}" type="pres">
      <dgm:prSet presAssocID="{34E0D347-D0C6-4AD6-B2D3-355C3E8E40E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2EA3465-497E-40A0-9EFB-887A1BA01587}" type="presOf" srcId="{C015731B-026F-458B-94DA-69C02B559354}" destId="{FEB453F4-917E-4882-9980-04AE2B7196F5}" srcOrd="0" destOrd="0" presId="urn:microsoft.com/office/officeart/2018/2/layout/IconVerticalSolidList"/>
    <dgm:cxn modelId="{FB700258-417A-40E6-ACB3-16852BDB8422}" srcId="{C015731B-026F-458B-94DA-69C02B559354}" destId="{34E0D347-D0C6-4AD6-B2D3-355C3E8E40E4}" srcOrd="2" destOrd="0" parTransId="{12BE4B31-0A81-4A78-B8B5-6367EB8EB09C}" sibTransId="{CF929B97-9860-46A3-9A03-C5EDFD5F986E}"/>
    <dgm:cxn modelId="{246C4B78-A939-4738-BC71-A246C7BB876A}" type="presOf" srcId="{D04594B0-6C82-490A-97EE-E529092E34F0}" destId="{75BF9F5D-27FC-475A-B750-476BDC4FF6B9}" srcOrd="0" destOrd="0" presId="urn:microsoft.com/office/officeart/2018/2/layout/IconVerticalSolidList"/>
    <dgm:cxn modelId="{550C9A90-F96A-47D8-BC37-612F20FE040C}" srcId="{C015731B-026F-458B-94DA-69C02B559354}" destId="{D04594B0-6C82-490A-97EE-E529092E34F0}" srcOrd="1" destOrd="0" parTransId="{806078D7-3F8B-487D-AC6F-718F391950BC}" sibTransId="{EA4725EE-CFC6-4A85-8647-4E79750BCEDE}"/>
    <dgm:cxn modelId="{B25A279C-3070-43CA-9259-78AB202B2128}" type="presOf" srcId="{34E0D347-D0C6-4AD6-B2D3-355C3E8E40E4}" destId="{E0A5F8C6-9227-49EC-A690-CDEEA6856D4D}" srcOrd="0" destOrd="0" presId="urn:microsoft.com/office/officeart/2018/2/layout/IconVerticalSolidList"/>
    <dgm:cxn modelId="{DD6059E3-EAD9-4595-B76B-6E619230D0F9}" type="presOf" srcId="{A52816FB-2159-4AD7-B5A4-E32B296048E8}" destId="{C2989995-9C41-4A58-903E-DACCD07B507B}" srcOrd="0" destOrd="0" presId="urn:microsoft.com/office/officeart/2018/2/layout/IconVerticalSolidList"/>
    <dgm:cxn modelId="{079813EB-F0D8-4B1E-A0FB-5F87D6A0E81C}" srcId="{C015731B-026F-458B-94DA-69C02B559354}" destId="{A52816FB-2159-4AD7-B5A4-E32B296048E8}" srcOrd="0" destOrd="0" parTransId="{01997587-DD80-4433-9CED-55AE7A143572}" sibTransId="{C251BEE0-C9FF-48BF-8BFE-3CA6D92081A8}"/>
    <dgm:cxn modelId="{3693B733-2524-4C0C-AB0C-F4BA61C12D91}" type="presParOf" srcId="{FEB453F4-917E-4882-9980-04AE2B7196F5}" destId="{6A0EE0DB-5D2B-40D6-8BC6-EF5F56D57AA9}" srcOrd="0" destOrd="0" presId="urn:microsoft.com/office/officeart/2018/2/layout/IconVerticalSolidList"/>
    <dgm:cxn modelId="{F6D98319-6E6E-4FC7-97DF-74F12E74111C}" type="presParOf" srcId="{6A0EE0DB-5D2B-40D6-8BC6-EF5F56D57AA9}" destId="{9919E324-7A8C-4FF0-BD68-419C58624948}" srcOrd="0" destOrd="0" presId="urn:microsoft.com/office/officeart/2018/2/layout/IconVerticalSolidList"/>
    <dgm:cxn modelId="{2730F628-8BDE-4243-B0F6-C9C7D754DD1D}" type="presParOf" srcId="{6A0EE0DB-5D2B-40D6-8BC6-EF5F56D57AA9}" destId="{8A4189D4-22C7-4983-BEC3-309015E5D860}" srcOrd="1" destOrd="0" presId="urn:microsoft.com/office/officeart/2018/2/layout/IconVerticalSolidList"/>
    <dgm:cxn modelId="{DA510FBB-3AB5-46F3-A998-4E55C420C4FF}" type="presParOf" srcId="{6A0EE0DB-5D2B-40D6-8BC6-EF5F56D57AA9}" destId="{12DECDEB-8A85-46AE-8095-0BA5A2BF730E}" srcOrd="2" destOrd="0" presId="urn:microsoft.com/office/officeart/2018/2/layout/IconVerticalSolidList"/>
    <dgm:cxn modelId="{CC991B2D-5D16-46A3-8B11-19578C86438B}" type="presParOf" srcId="{6A0EE0DB-5D2B-40D6-8BC6-EF5F56D57AA9}" destId="{C2989995-9C41-4A58-903E-DACCD07B507B}" srcOrd="3" destOrd="0" presId="urn:microsoft.com/office/officeart/2018/2/layout/IconVerticalSolidList"/>
    <dgm:cxn modelId="{E1B59C4B-13E4-407C-8DF7-B52D3BAB5A73}" type="presParOf" srcId="{FEB453F4-917E-4882-9980-04AE2B7196F5}" destId="{E2C728AB-D998-4119-AB61-365382F97066}" srcOrd="1" destOrd="0" presId="urn:microsoft.com/office/officeart/2018/2/layout/IconVerticalSolidList"/>
    <dgm:cxn modelId="{28F34790-A8CE-4505-8366-7070E62F4AF6}" type="presParOf" srcId="{FEB453F4-917E-4882-9980-04AE2B7196F5}" destId="{EB6B4818-92EB-46DE-ABA7-E234C1A62506}" srcOrd="2" destOrd="0" presId="urn:microsoft.com/office/officeart/2018/2/layout/IconVerticalSolidList"/>
    <dgm:cxn modelId="{16E6073B-8DEB-4189-B4C9-481FA1E520B5}" type="presParOf" srcId="{EB6B4818-92EB-46DE-ABA7-E234C1A62506}" destId="{7DEFDA71-415A-4208-B6AC-DC1C02ABA503}" srcOrd="0" destOrd="0" presId="urn:microsoft.com/office/officeart/2018/2/layout/IconVerticalSolidList"/>
    <dgm:cxn modelId="{540CCFFA-156C-4721-BF34-3E2C325E34BC}" type="presParOf" srcId="{EB6B4818-92EB-46DE-ABA7-E234C1A62506}" destId="{C6BB4BA7-8A34-4D98-ABBF-BFCF8850451D}" srcOrd="1" destOrd="0" presId="urn:microsoft.com/office/officeart/2018/2/layout/IconVerticalSolidList"/>
    <dgm:cxn modelId="{F9F917BF-6E48-4305-9227-BD9CE9E47E87}" type="presParOf" srcId="{EB6B4818-92EB-46DE-ABA7-E234C1A62506}" destId="{F4C4B5B0-AF84-41A2-8FEF-DD5FA33ABFEE}" srcOrd="2" destOrd="0" presId="urn:microsoft.com/office/officeart/2018/2/layout/IconVerticalSolidList"/>
    <dgm:cxn modelId="{2ADCCB89-87D4-4446-99F4-AE4347F7DA38}" type="presParOf" srcId="{EB6B4818-92EB-46DE-ABA7-E234C1A62506}" destId="{75BF9F5D-27FC-475A-B750-476BDC4FF6B9}" srcOrd="3" destOrd="0" presId="urn:microsoft.com/office/officeart/2018/2/layout/IconVerticalSolidList"/>
    <dgm:cxn modelId="{4DDCA74E-C7D9-49FB-BD1D-C74D55CF38A5}" type="presParOf" srcId="{FEB453F4-917E-4882-9980-04AE2B7196F5}" destId="{7775111B-D71C-4F5C-AEE1-3BF9A12B1FFA}" srcOrd="3" destOrd="0" presId="urn:microsoft.com/office/officeart/2018/2/layout/IconVerticalSolidList"/>
    <dgm:cxn modelId="{5298F78C-A77A-45BD-AC1B-53F65E4DAD6F}" type="presParOf" srcId="{FEB453F4-917E-4882-9980-04AE2B7196F5}" destId="{CB0C6474-503B-4B1A-9CBB-FF4681F2C815}" srcOrd="4" destOrd="0" presId="urn:microsoft.com/office/officeart/2018/2/layout/IconVerticalSolidList"/>
    <dgm:cxn modelId="{F5E486F6-7626-412C-9D34-6748ACF1F30B}" type="presParOf" srcId="{CB0C6474-503B-4B1A-9CBB-FF4681F2C815}" destId="{3C15D650-BE02-4026-B6BC-DBE4DF7F81B4}" srcOrd="0" destOrd="0" presId="urn:microsoft.com/office/officeart/2018/2/layout/IconVerticalSolidList"/>
    <dgm:cxn modelId="{B2DC850D-9B54-4319-85B8-212A323F0F98}" type="presParOf" srcId="{CB0C6474-503B-4B1A-9CBB-FF4681F2C815}" destId="{5760ABDC-4737-4FD0-AA88-4B490CD25158}" srcOrd="1" destOrd="0" presId="urn:microsoft.com/office/officeart/2018/2/layout/IconVerticalSolidList"/>
    <dgm:cxn modelId="{EB9FFB5D-930C-48B8-89AC-0CD4EC85F773}" type="presParOf" srcId="{CB0C6474-503B-4B1A-9CBB-FF4681F2C815}" destId="{C76727D0-71E5-46A2-93F6-89470713D1A6}" srcOrd="2" destOrd="0" presId="urn:microsoft.com/office/officeart/2018/2/layout/IconVerticalSolidList"/>
    <dgm:cxn modelId="{6A5C037E-AB25-437F-98AA-3C42B212E0A6}" type="presParOf" srcId="{CB0C6474-503B-4B1A-9CBB-FF4681F2C815}" destId="{E0A5F8C6-9227-49EC-A690-CDEEA6856D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D08EB8-99EF-4395-939F-F619832D33F7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CBD66C-16FD-43C7-B671-01E9FC9AE695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Exploring the integration of structured databases with LLMs using Pandas AI for enhanced accuracy.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3BC1C5-B20D-43F2-8D3D-1E3DDA235F55}" type="parTrans" cxnId="{C8E249C8-B630-48EA-BE15-5859F3B8DC8A}">
      <dgm:prSet/>
      <dgm:spPr/>
      <dgm:t>
        <a:bodyPr/>
        <a:lstStyle/>
        <a:p>
          <a:endParaRPr lang="en-US"/>
        </a:p>
      </dgm:t>
    </dgm:pt>
    <dgm:pt modelId="{9CC4FDCE-4185-4119-A8ED-ECECCAED63A6}" type="sibTrans" cxnId="{C8E249C8-B630-48EA-BE15-5859F3B8DC8A}">
      <dgm:prSet/>
      <dgm:spPr/>
      <dgm:t>
        <a:bodyPr/>
        <a:lstStyle/>
        <a:p>
          <a:endParaRPr lang="en-US"/>
        </a:p>
      </dgm:t>
    </dgm:pt>
    <dgm:pt modelId="{2159004C-065D-4CB6-B678-1621C0C5CB0C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Incorporating OCR and advanced data processing for unstructured and structured models to expand data handling capabilities for diverse data.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5AF14D-367D-4353-8EE6-9270A1293185}" type="parTrans" cxnId="{5AC1887C-BBC0-411E-9CD9-5BA6AD2CC4BD}">
      <dgm:prSet/>
      <dgm:spPr/>
      <dgm:t>
        <a:bodyPr/>
        <a:lstStyle/>
        <a:p>
          <a:endParaRPr lang="en-US"/>
        </a:p>
      </dgm:t>
    </dgm:pt>
    <dgm:pt modelId="{F883A32F-3318-4C68-AE4F-A9360A6B34C9}" type="sibTrans" cxnId="{5AC1887C-BBC0-411E-9CD9-5BA6AD2CC4BD}">
      <dgm:prSet/>
      <dgm:spPr/>
      <dgm:t>
        <a:bodyPr/>
        <a:lstStyle/>
        <a:p>
          <a:endParaRPr lang="en-US"/>
        </a:p>
      </dgm:t>
    </dgm:pt>
    <dgm:pt modelId="{1558D3A0-E22A-4204-BDC0-C5C6898DB8D6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Improving the Retrieval-Augmented Generation and Table Augmented Generation techniques which can understand the meaningful content from tables, flowcharts, Agents framework etc.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FBDA04-D090-4C74-96AF-D54B0B34FCF7}" type="parTrans" cxnId="{98E5FF08-24CC-4D4D-B0C1-1096C4D1E7AF}">
      <dgm:prSet/>
      <dgm:spPr/>
      <dgm:t>
        <a:bodyPr/>
        <a:lstStyle/>
        <a:p>
          <a:endParaRPr lang="en-US"/>
        </a:p>
      </dgm:t>
    </dgm:pt>
    <dgm:pt modelId="{EDD04E22-916E-4588-A6AB-CB9C1C118109}" type="sibTrans" cxnId="{98E5FF08-24CC-4D4D-B0C1-1096C4D1E7AF}">
      <dgm:prSet/>
      <dgm:spPr/>
      <dgm:t>
        <a:bodyPr/>
        <a:lstStyle/>
        <a:p>
          <a:endParaRPr lang="en-US"/>
        </a:p>
      </dgm:t>
    </dgm:pt>
    <dgm:pt modelId="{31D17D53-7F19-42F5-B7DF-E29016568D86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Continue leveraging Generative AI advancements such as agents to enhance system accuracy, reliability, and applicability.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45821E-9D50-41E7-8911-C9A2FB33FA2C}" type="parTrans" cxnId="{2BDFD2F6-074B-4196-906C-AFEEAE7AC987}">
      <dgm:prSet/>
      <dgm:spPr/>
      <dgm:t>
        <a:bodyPr/>
        <a:lstStyle/>
        <a:p>
          <a:endParaRPr lang="en-US"/>
        </a:p>
      </dgm:t>
    </dgm:pt>
    <dgm:pt modelId="{0FB21CD6-FC59-4190-A4B1-0804C4C94CFD}" type="sibTrans" cxnId="{2BDFD2F6-074B-4196-906C-AFEEAE7AC987}">
      <dgm:prSet/>
      <dgm:spPr/>
      <dgm:t>
        <a:bodyPr/>
        <a:lstStyle/>
        <a:p>
          <a:endParaRPr lang="en-US"/>
        </a:p>
      </dgm:t>
    </dgm:pt>
    <dgm:pt modelId="{60E2607B-B97B-2C44-BFF5-68AA561668E7}" type="pres">
      <dgm:prSet presAssocID="{97D08EB8-99EF-4395-939F-F619832D33F7}" presName="diagram" presStyleCnt="0">
        <dgm:presLayoutVars>
          <dgm:dir/>
          <dgm:resizeHandles val="exact"/>
        </dgm:presLayoutVars>
      </dgm:prSet>
      <dgm:spPr/>
    </dgm:pt>
    <dgm:pt modelId="{84D75827-3C6A-914E-9440-2F23EC6387D7}" type="pres">
      <dgm:prSet presAssocID="{70CBD66C-16FD-43C7-B671-01E9FC9AE695}" presName="node" presStyleLbl="node1" presStyleIdx="0" presStyleCnt="4">
        <dgm:presLayoutVars>
          <dgm:bulletEnabled val="1"/>
        </dgm:presLayoutVars>
      </dgm:prSet>
      <dgm:spPr/>
    </dgm:pt>
    <dgm:pt modelId="{9D03385C-408D-A34A-AD6A-F07A2B84C837}" type="pres">
      <dgm:prSet presAssocID="{9CC4FDCE-4185-4119-A8ED-ECECCAED63A6}" presName="sibTrans" presStyleCnt="0"/>
      <dgm:spPr/>
    </dgm:pt>
    <dgm:pt modelId="{47C32747-6430-0D4D-85C9-642A5208398C}" type="pres">
      <dgm:prSet presAssocID="{2159004C-065D-4CB6-B678-1621C0C5CB0C}" presName="node" presStyleLbl="node1" presStyleIdx="1" presStyleCnt="4">
        <dgm:presLayoutVars>
          <dgm:bulletEnabled val="1"/>
        </dgm:presLayoutVars>
      </dgm:prSet>
      <dgm:spPr/>
    </dgm:pt>
    <dgm:pt modelId="{5DB90171-F548-C347-978A-546EAA010B20}" type="pres">
      <dgm:prSet presAssocID="{F883A32F-3318-4C68-AE4F-A9360A6B34C9}" presName="sibTrans" presStyleCnt="0"/>
      <dgm:spPr/>
    </dgm:pt>
    <dgm:pt modelId="{22AAB92A-308E-7B44-9567-D7A55BEE73CA}" type="pres">
      <dgm:prSet presAssocID="{1558D3A0-E22A-4204-BDC0-C5C6898DB8D6}" presName="node" presStyleLbl="node1" presStyleIdx="2" presStyleCnt="4">
        <dgm:presLayoutVars>
          <dgm:bulletEnabled val="1"/>
        </dgm:presLayoutVars>
      </dgm:prSet>
      <dgm:spPr/>
    </dgm:pt>
    <dgm:pt modelId="{A1813E4A-6074-124E-9B67-52A5CBEA18AE}" type="pres">
      <dgm:prSet presAssocID="{EDD04E22-916E-4588-A6AB-CB9C1C118109}" presName="sibTrans" presStyleCnt="0"/>
      <dgm:spPr/>
    </dgm:pt>
    <dgm:pt modelId="{2AD194A3-1303-734F-95F5-FA1910E74586}" type="pres">
      <dgm:prSet presAssocID="{31D17D53-7F19-42F5-B7DF-E29016568D86}" presName="node" presStyleLbl="node1" presStyleIdx="3" presStyleCnt="4">
        <dgm:presLayoutVars>
          <dgm:bulletEnabled val="1"/>
        </dgm:presLayoutVars>
      </dgm:prSet>
      <dgm:spPr/>
    </dgm:pt>
  </dgm:ptLst>
  <dgm:cxnLst>
    <dgm:cxn modelId="{98E5FF08-24CC-4D4D-B0C1-1096C4D1E7AF}" srcId="{97D08EB8-99EF-4395-939F-F619832D33F7}" destId="{1558D3A0-E22A-4204-BDC0-C5C6898DB8D6}" srcOrd="2" destOrd="0" parTransId="{E6FBDA04-D090-4C74-96AF-D54B0B34FCF7}" sibTransId="{EDD04E22-916E-4588-A6AB-CB9C1C118109}"/>
    <dgm:cxn modelId="{DDAF820B-6AD6-3F46-B565-A7289910837D}" type="presOf" srcId="{2159004C-065D-4CB6-B678-1621C0C5CB0C}" destId="{47C32747-6430-0D4D-85C9-642A5208398C}" srcOrd="0" destOrd="0" presId="urn:microsoft.com/office/officeart/2005/8/layout/default"/>
    <dgm:cxn modelId="{460E5411-F2B4-174B-8D41-54CA966A7BEC}" type="presOf" srcId="{31D17D53-7F19-42F5-B7DF-E29016568D86}" destId="{2AD194A3-1303-734F-95F5-FA1910E74586}" srcOrd="0" destOrd="0" presId="urn:microsoft.com/office/officeart/2005/8/layout/default"/>
    <dgm:cxn modelId="{E3ED3141-B448-0A40-BDED-935608530869}" type="presOf" srcId="{1558D3A0-E22A-4204-BDC0-C5C6898DB8D6}" destId="{22AAB92A-308E-7B44-9567-D7A55BEE73CA}" srcOrd="0" destOrd="0" presId="urn:microsoft.com/office/officeart/2005/8/layout/default"/>
    <dgm:cxn modelId="{46CB677A-6E20-E640-89C1-1BB85DBABFC8}" type="presOf" srcId="{97D08EB8-99EF-4395-939F-F619832D33F7}" destId="{60E2607B-B97B-2C44-BFF5-68AA561668E7}" srcOrd="0" destOrd="0" presId="urn:microsoft.com/office/officeart/2005/8/layout/default"/>
    <dgm:cxn modelId="{5AC1887C-BBC0-411E-9CD9-5BA6AD2CC4BD}" srcId="{97D08EB8-99EF-4395-939F-F619832D33F7}" destId="{2159004C-065D-4CB6-B678-1621C0C5CB0C}" srcOrd="1" destOrd="0" parTransId="{6D5AF14D-367D-4353-8EE6-9270A1293185}" sibTransId="{F883A32F-3318-4C68-AE4F-A9360A6B34C9}"/>
    <dgm:cxn modelId="{751B7591-737F-C042-B0D0-566650DD1EE3}" type="presOf" srcId="{70CBD66C-16FD-43C7-B671-01E9FC9AE695}" destId="{84D75827-3C6A-914E-9440-2F23EC6387D7}" srcOrd="0" destOrd="0" presId="urn:microsoft.com/office/officeart/2005/8/layout/default"/>
    <dgm:cxn modelId="{C8E249C8-B630-48EA-BE15-5859F3B8DC8A}" srcId="{97D08EB8-99EF-4395-939F-F619832D33F7}" destId="{70CBD66C-16FD-43C7-B671-01E9FC9AE695}" srcOrd="0" destOrd="0" parTransId="{973BC1C5-B20D-43F2-8D3D-1E3DDA235F55}" sibTransId="{9CC4FDCE-4185-4119-A8ED-ECECCAED63A6}"/>
    <dgm:cxn modelId="{2BDFD2F6-074B-4196-906C-AFEEAE7AC987}" srcId="{97D08EB8-99EF-4395-939F-F619832D33F7}" destId="{31D17D53-7F19-42F5-B7DF-E29016568D86}" srcOrd="3" destOrd="0" parTransId="{B345821E-9D50-41E7-8911-C9A2FB33FA2C}" sibTransId="{0FB21CD6-FC59-4190-A4B1-0804C4C94CFD}"/>
    <dgm:cxn modelId="{131AABAC-2928-2946-B88A-85CA59FEA3D9}" type="presParOf" srcId="{60E2607B-B97B-2C44-BFF5-68AA561668E7}" destId="{84D75827-3C6A-914E-9440-2F23EC6387D7}" srcOrd="0" destOrd="0" presId="urn:microsoft.com/office/officeart/2005/8/layout/default"/>
    <dgm:cxn modelId="{2D7F2283-5678-E545-95F2-9928DFF49445}" type="presParOf" srcId="{60E2607B-B97B-2C44-BFF5-68AA561668E7}" destId="{9D03385C-408D-A34A-AD6A-F07A2B84C837}" srcOrd="1" destOrd="0" presId="urn:microsoft.com/office/officeart/2005/8/layout/default"/>
    <dgm:cxn modelId="{F9BB9698-3B8F-A249-80EF-12B9B02D0E22}" type="presParOf" srcId="{60E2607B-B97B-2C44-BFF5-68AA561668E7}" destId="{47C32747-6430-0D4D-85C9-642A5208398C}" srcOrd="2" destOrd="0" presId="urn:microsoft.com/office/officeart/2005/8/layout/default"/>
    <dgm:cxn modelId="{095FEA13-EA39-DD46-8585-C5B3DCD42AB2}" type="presParOf" srcId="{60E2607B-B97B-2C44-BFF5-68AA561668E7}" destId="{5DB90171-F548-C347-978A-546EAA010B20}" srcOrd="3" destOrd="0" presId="urn:microsoft.com/office/officeart/2005/8/layout/default"/>
    <dgm:cxn modelId="{CBE8DAFE-C0A6-5D44-B669-44B1DA41EE20}" type="presParOf" srcId="{60E2607B-B97B-2C44-BFF5-68AA561668E7}" destId="{22AAB92A-308E-7B44-9567-D7A55BEE73CA}" srcOrd="4" destOrd="0" presId="urn:microsoft.com/office/officeart/2005/8/layout/default"/>
    <dgm:cxn modelId="{BE73705B-2EFA-584B-9C53-11C35C4ECEDF}" type="presParOf" srcId="{60E2607B-B97B-2C44-BFF5-68AA561668E7}" destId="{A1813E4A-6074-124E-9B67-52A5CBEA18AE}" srcOrd="5" destOrd="0" presId="urn:microsoft.com/office/officeart/2005/8/layout/default"/>
    <dgm:cxn modelId="{DF159D40-DEB9-7D48-A38C-470522EDA72A}" type="presParOf" srcId="{60E2607B-B97B-2C44-BFF5-68AA561668E7}" destId="{2AD194A3-1303-734F-95F5-FA1910E7458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CBC98-B175-41D8-B889-BE052ABA39C1}">
      <dsp:nvSpPr>
        <dsp:cNvPr id="0" name=""/>
        <dsp:cNvSpPr/>
      </dsp:nvSpPr>
      <dsp:spPr>
        <a:xfrm>
          <a:off x="297927" y="470684"/>
          <a:ext cx="808593" cy="80859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94F84-CC23-4DA9-9E17-6A56AD4DEA44}">
      <dsp:nvSpPr>
        <dsp:cNvPr id="0" name=""/>
        <dsp:cNvSpPr/>
      </dsp:nvSpPr>
      <dsp:spPr>
        <a:xfrm>
          <a:off x="467732" y="640488"/>
          <a:ext cx="468984" cy="4689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A551D-3A10-4101-AA62-911011CA1FBE}">
      <dsp:nvSpPr>
        <dsp:cNvPr id="0" name=""/>
        <dsp:cNvSpPr/>
      </dsp:nvSpPr>
      <dsp:spPr>
        <a:xfrm>
          <a:off x="1279790" y="470684"/>
          <a:ext cx="1905970" cy="80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BACKGROUND</a:t>
          </a:r>
        </a:p>
      </dsp:txBody>
      <dsp:txXfrm>
        <a:off x="1279790" y="470684"/>
        <a:ext cx="1905970" cy="808593"/>
      </dsp:txXfrm>
    </dsp:sp>
    <dsp:sp modelId="{5DDE79D5-0121-4409-9FCA-1CBC5D164717}">
      <dsp:nvSpPr>
        <dsp:cNvPr id="0" name=""/>
        <dsp:cNvSpPr/>
      </dsp:nvSpPr>
      <dsp:spPr>
        <a:xfrm>
          <a:off x="3517861" y="470684"/>
          <a:ext cx="808593" cy="80859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11244-D723-48D9-84C2-5DF66492F1EC}">
      <dsp:nvSpPr>
        <dsp:cNvPr id="0" name=""/>
        <dsp:cNvSpPr/>
      </dsp:nvSpPr>
      <dsp:spPr>
        <a:xfrm>
          <a:off x="3687666" y="640488"/>
          <a:ext cx="468984" cy="4689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3CBB8-7160-48ED-8726-E1136EAAC9A5}">
      <dsp:nvSpPr>
        <dsp:cNvPr id="0" name=""/>
        <dsp:cNvSpPr/>
      </dsp:nvSpPr>
      <dsp:spPr>
        <a:xfrm>
          <a:off x="4499725" y="470684"/>
          <a:ext cx="1905970" cy="80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field of cancer research is rapidly expanding, generating a vast amount of literature.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9725" y="470684"/>
        <a:ext cx="1905970" cy="808593"/>
      </dsp:txXfrm>
    </dsp:sp>
    <dsp:sp modelId="{BBF04196-E2B2-440A-8DB9-1724C3469F60}">
      <dsp:nvSpPr>
        <dsp:cNvPr id="0" name=""/>
        <dsp:cNvSpPr/>
      </dsp:nvSpPr>
      <dsp:spPr>
        <a:xfrm>
          <a:off x="6737796" y="470684"/>
          <a:ext cx="808593" cy="80859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E5FB0-B504-4592-8715-354BB570FAA6}">
      <dsp:nvSpPr>
        <dsp:cNvPr id="0" name=""/>
        <dsp:cNvSpPr/>
      </dsp:nvSpPr>
      <dsp:spPr>
        <a:xfrm>
          <a:off x="6907600" y="640488"/>
          <a:ext cx="468984" cy="4689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5CAC-8182-489D-9517-85C3FF1E13AB}">
      <dsp:nvSpPr>
        <dsp:cNvPr id="0" name=""/>
        <dsp:cNvSpPr/>
      </dsp:nvSpPr>
      <dsp:spPr>
        <a:xfrm>
          <a:off x="7719659" y="470684"/>
          <a:ext cx="1905970" cy="80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Efficiently understanding this literature is crucial for researchers, clinicians, and patients. 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19659" y="470684"/>
        <a:ext cx="1905970" cy="808593"/>
      </dsp:txXfrm>
    </dsp:sp>
    <dsp:sp modelId="{0789B1CD-C17B-4464-BD5C-90941BADFA7A}">
      <dsp:nvSpPr>
        <dsp:cNvPr id="0" name=""/>
        <dsp:cNvSpPr/>
      </dsp:nvSpPr>
      <dsp:spPr>
        <a:xfrm>
          <a:off x="297927" y="2146573"/>
          <a:ext cx="808593" cy="80859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C3A3D-D997-4A64-B63A-F9A7F1B4145A}">
      <dsp:nvSpPr>
        <dsp:cNvPr id="0" name=""/>
        <dsp:cNvSpPr/>
      </dsp:nvSpPr>
      <dsp:spPr>
        <a:xfrm>
          <a:off x="467732" y="2316377"/>
          <a:ext cx="468984" cy="4689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CAD5E-C6E8-4D71-8AFF-BF3301529DD3}">
      <dsp:nvSpPr>
        <dsp:cNvPr id="0" name=""/>
        <dsp:cNvSpPr/>
      </dsp:nvSpPr>
      <dsp:spPr>
        <a:xfrm>
          <a:off x="1279790" y="2146573"/>
          <a:ext cx="1905970" cy="80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Generative AI is a </a:t>
          </a: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vast development field which reduces manual efforts in all fields.</a:t>
          </a:r>
        </a:p>
      </dsp:txBody>
      <dsp:txXfrm>
        <a:off x="1279790" y="2146573"/>
        <a:ext cx="1905970" cy="808593"/>
      </dsp:txXfrm>
    </dsp:sp>
    <dsp:sp modelId="{48FBC77E-76AA-4F2A-A15B-30DE5849C559}">
      <dsp:nvSpPr>
        <dsp:cNvPr id="0" name=""/>
        <dsp:cNvSpPr/>
      </dsp:nvSpPr>
      <dsp:spPr>
        <a:xfrm>
          <a:off x="3517861" y="2146573"/>
          <a:ext cx="808593" cy="80859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C843B-EBE4-449E-8B58-A6B0D4EEA2BD}">
      <dsp:nvSpPr>
        <dsp:cNvPr id="0" name=""/>
        <dsp:cNvSpPr/>
      </dsp:nvSpPr>
      <dsp:spPr>
        <a:xfrm>
          <a:off x="3687666" y="2316377"/>
          <a:ext cx="468984" cy="4689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6BE22-F574-4D4F-824A-8805C6DEC354}">
      <dsp:nvSpPr>
        <dsp:cNvPr id="0" name=""/>
        <dsp:cNvSpPr/>
      </dsp:nvSpPr>
      <dsp:spPr>
        <a:xfrm>
          <a:off x="4499725" y="2146573"/>
          <a:ext cx="1905970" cy="80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 WITH EXISTING APPROACHES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9725" y="2146573"/>
        <a:ext cx="1905970" cy="808593"/>
      </dsp:txXfrm>
    </dsp:sp>
    <dsp:sp modelId="{1691DD00-08AA-4132-97D5-F37D2BFACD8F}">
      <dsp:nvSpPr>
        <dsp:cNvPr id="0" name=""/>
        <dsp:cNvSpPr/>
      </dsp:nvSpPr>
      <dsp:spPr>
        <a:xfrm>
          <a:off x="6737796" y="2146573"/>
          <a:ext cx="808593" cy="80859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DD4ED-1B7C-4423-AA8E-2E10007E8CAE}">
      <dsp:nvSpPr>
        <dsp:cNvPr id="0" name=""/>
        <dsp:cNvSpPr/>
      </dsp:nvSpPr>
      <dsp:spPr>
        <a:xfrm>
          <a:off x="6907600" y="2316377"/>
          <a:ext cx="468984" cy="4689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A154A-43BB-4EAA-9DCD-92993B7BBBCD}">
      <dsp:nvSpPr>
        <dsp:cNvPr id="0" name=""/>
        <dsp:cNvSpPr/>
      </dsp:nvSpPr>
      <dsp:spPr>
        <a:xfrm>
          <a:off x="7719659" y="2146573"/>
          <a:ext cx="1905970" cy="80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Traditional NLP techniques often struggle to handle the complexity of medical language.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19659" y="2146573"/>
        <a:ext cx="1905970" cy="808593"/>
      </dsp:txXfrm>
    </dsp:sp>
    <dsp:sp modelId="{C19A7E77-6F94-4E16-8736-E06FC4A5B497}">
      <dsp:nvSpPr>
        <dsp:cNvPr id="0" name=""/>
        <dsp:cNvSpPr/>
      </dsp:nvSpPr>
      <dsp:spPr>
        <a:xfrm>
          <a:off x="297927" y="3822462"/>
          <a:ext cx="808593" cy="80859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F8B4F-1841-4BEA-BC77-688D6F906CA8}">
      <dsp:nvSpPr>
        <dsp:cNvPr id="0" name=""/>
        <dsp:cNvSpPr/>
      </dsp:nvSpPr>
      <dsp:spPr>
        <a:xfrm>
          <a:off x="467732" y="3992267"/>
          <a:ext cx="468984" cy="4689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F91E4-E514-48BA-9A87-3B865197B678}">
      <dsp:nvSpPr>
        <dsp:cNvPr id="0" name=""/>
        <dsp:cNvSpPr/>
      </dsp:nvSpPr>
      <dsp:spPr>
        <a:xfrm>
          <a:off x="1279790" y="3822462"/>
          <a:ext cx="1905970" cy="80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This complexity arises from the use of specialized terminology and the diverse nature of data sources.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79790" y="3822462"/>
        <a:ext cx="1905970" cy="808593"/>
      </dsp:txXfrm>
    </dsp:sp>
    <dsp:sp modelId="{EE3B24AF-54D5-46E5-B406-EE201B21BFAE}">
      <dsp:nvSpPr>
        <dsp:cNvPr id="0" name=""/>
        <dsp:cNvSpPr/>
      </dsp:nvSpPr>
      <dsp:spPr>
        <a:xfrm>
          <a:off x="3517861" y="3822462"/>
          <a:ext cx="808593" cy="80859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A6F24-8AFE-45F2-BA85-FEBEB4FD315E}">
      <dsp:nvSpPr>
        <dsp:cNvPr id="0" name=""/>
        <dsp:cNvSpPr/>
      </dsp:nvSpPr>
      <dsp:spPr>
        <a:xfrm>
          <a:off x="3687666" y="3992267"/>
          <a:ext cx="468984" cy="46898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55D97-7CB1-42C7-9A6B-7E6DBA0FF437}">
      <dsp:nvSpPr>
        <dsp:cNvPr id="0" name=""/>
        <dsp:cNvSpPr/>
      </dsp:nvSpPr>
      <dsp:spPr>
        <a:xfrm>
          <a:off x="4499725" y="3822462"/>
          <a:ext cx="1905970" cy="80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Retrieving information from both structured and unstructured sources is having challenges to a particular domain.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9725" y="3822462"/>
        <a:ext cx="1905970" cy="808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EACD3-A560-2848-9FB3-B349445AFE41}">
      <dsp:nvSpPr>
        <dsp:cNvPr id="0" name=""/>
        <dsp:cNvSpPr/>
      </dsp:nvSpPr>
      <dsp:spPr>
        <a:xfrm>
          <a:off x="0" y="434693"/>
          <a:ext cx="1500683" cy="9004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34693"/>
        <a:ext cx="1500683" cy="900410"/>
      </dsp:txXfrm>
    </dsp:sp>
    <dsp:sp modelId="{F17A9290-419B-5241-9DB3-9F4ADD133CB6}">
      <dsp:nvSpPr>
        <dsp:cNvPr id="0" name=""/>
        <dsp:cNvSpPr/>
      </dsp:nvSpPr>
      <dsp:spPr>
        <a:xfrm>
          <a:off x="1650752" y="434693"/>
          <a:ext cx="1500683" cy="90041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Extracting the content from cancer documents for both structured and unstructured data. 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50752" y="434693"/>
        <a:ext cx="1500683" cy="900410"/>
      </dsp:txXfrm>
    </dsp:sp>
    <dsp:sp modelId="{E209DC8D-2BD7-2248-8D6B-7E3428EBF850}">
      <dsp:nvSpPr>
        <dsp:cNvPr id="0" name=""/>
        <dsp:cNvSpPr/>
      </dsp:nvSpPr>
      <dsp:spPr>
        <a:xfrm>
          <a:off x="3301504" y="434693"/>
          <a:ext cx="1500683" cy="90041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Using the Python libraries, convert text data to vector embeddings and store it in the database.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01504" y="434693"/>
        <a:ext cx="1500683" cy="900410"/>
      </dsp:txXfrm>
    </dsp:sp>
    <dsp:sp modelId="{8809C48B-4E2C-724C-BA69-CE0C10086875}">
      <dsp:nvSpPr>
        <dsp:cNvPr id="0" name=""/>
        <dsp:cNvSpPr/>
      </dsp:nvSpPr>
      <dsp:spPr>
        <a:xfrm>
          <a:off x="0" y="1485172"/>
          <a:ext cx="1500683" cy="90041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LEVERAGE LLM TECHNIQUES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485172"/>
        <a:ext cx="1500683" cy="900410"/>
      </dsp:txXfrm>
    </dsp:sp>
    <dsp:sp modelId="{8671DA4A-CEBD-E54D-B6C6-2245930035C0}">
      <dsp:nvSpPr>
        <dsp:cNvPr id="0" name=""/>
        <dsp:cNvSpPr/>
      </dsp:nvSpPr>
      <dsp:spPr>
        <a:xfrm>
          <a:off x="1650752" y="1485172"/>
          <a:ext cx="1500683" cy="90041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Using Retrieval Augmented Gener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ation, Pandas AI and </a:t>
          </a:r>
          <a:r>
            <a:rPr lang="en-US" sz="120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advanced Python libraries. 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50752" y="1485172"/>
        <a:ext cx="1500683" cy="900410"/>
      </dsp:txXfrm>
    </dsp:sp>
    <dsp:sp modelId="{0E439080-2C22-6646-9497-B730AB30800D}">
      <dsp:nvSpPr>
        <dsp:cNvPr id="0" name=""/>
        <dsp:cNvSpPr/>
      </dsp:nvSpPr>
      <dsp:spPr>
        <a:xfrm>
          <a:off x="3301504" y="1485172"/>
          <a:ext cx="1500683" cy="9004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en-US" sz="120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imilarity search will be implemented for the query asked by the user. 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01504" y="1485172"/>
        <a:ext cx="1500683" cy="900410"/>
      </dsp:txXfrm>
    </dsp:sp>
    <dsp:sp modelId="{29D54B15-F7D3-D849-921B-7EE92E6642C3}">
      <dsp:nvSpPr>
        <dsp:cNvPr id="0" name=""/>
        <dsp:cNvSpPr/>
      </dsp:nvSpPr>
      <dsp:spPr>
        <a:xfrm>
          <a:off x="0" y="2535650"/>
          <a:ext cx="1500683" cy="90041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UTILIZING LLM FOR QUESTION ANSWERING 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535650"/>
        <a:ext cx="1500683" cy="900410"/>
      </dsp:txXfrm>
    </dsp:sp>
    <dsp:sp modelId="{07CF6EE6-1F3E-E745-8A70-DC1F6AADC5E4}">
      <dsp:nvSpPr>
        <dsp:cNvPr id="0" name=""/>
        <dsp:cNvSpPr/>
      </dsp:nvSpPr>
      <dsp:spPr>
        <a:xfrm>
          <a:off x="1650752" y="2535650"/>
          <a:ext cx="1500683" cy="90041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Using Gemini Pro &amp; GPT-4 for the response Generation.</a:t>
          </a:r>
        </a:p>
      </dsp:txBody>
      <dsp:txXfrm>
        <a:off x="1650752" y="2535650"/>
        <a:ext cx="1500683" cy="900410"/>
      </dsp:txXfrm>
    </dsp:sp>
    <dsp:sp modelId="{A1887093-3B8D-034E-B688-ED34194BA1FC}">
      <dsp:nvSpPr>
        <dsp:cNvPr id="0" name=""/>
        <dsp:cNvSpPr/>
      </dsp:nvSpPr>
      <dsp:spPr>
        <a:xfrm>
          <a:off x="3301504" y="2535651"/>
          <a:ext cx="1500683" cy="90041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Checking performance, and accuracy of the LLM for contextual-based text responses.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01504" y="2535651"/>
        <a:ext cx="1500683" cy="900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B1FCD-8467-2841-A1E8-FC228373F8CD}">
      <dsp:nvSpPr>
        <dsp:cNvPr id="0" name=""/>
        <dsp:cNvSpPr/>
      </dsp:nvSpPr>
      <dsp:spPr>
        <a:xfrm>
          <a:off x="0" y="160127"/>
          <a:ext cx="4637178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897" tIns="208280" rIns="35989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Structured Model: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Pandas AI for data analysis, data frame storage, prompt tuning &amp; GPT-4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Unstructured Model: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Used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Langchain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and FAISS for information retrieval, Google Generative AI Embeddings for text-to-vector conversion, prompt tuning and Gemini Pro, RAG technique.</a:t>
          </a:r>
        </a:p>
      </dsp:txBody>
      <dsp:txXfrm>
        <a:off x="0" y="160127"/>
        <a:ext cx="4637178" cy="2331000"/>
      </dsp:txXfrm>
    </dsp:sp>
    <dsp:sp modelId="{577F99FE-05A3-0C4A-BB38-1C9CF6F62ECD}">
      <dsp:nvSpPr>
        <dsp:cNvPr id="0" name=""/>
        <dsp:cNvSpPr/>
      </dsp:nvSpPr>
      <dsp:spPr>
        <a:xfrm>
          <a:off x="231858" y="12527"/>
          <a:ext cx="3246025" cy="295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692" tIns="0" rIns="1226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MODEL DEVELOPMENT: </a:t>
          </a:r>
          <a:endParaRPr lang="en-US" sz="1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6268" y="26937"/>
        <a:ext cx="3217205" cy="266380"/>
      </dsp:txXfrm>
    </dsp:sp>
    <dsp:sp modelId="{E6ABB700-A0A1-6D45-944A-A5F441737042}">
      <dsp:nvSpPr>
        <dsp:cNvPr id="0" name=""/>
        <dsp:cNvSpPr/>
      </dsp:nvSpPr>
      <dsp:spPr>
        <a:xfrm>
          <a:off x="0" y="2692727"/>
          <a:ext cx="4637178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897" tIns="208280" rIns="35989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Evaluate the performance of both models using qualitative evaluation by comparing their responses to those generated by other LLMs like ChatGPT and manual evaluation.</a:t>
          </a:r>
        </a:p>
      </dsp:txBody>
      <dsp:txXfrm>
        <a:off x="0" y="2692727"/>
        <a:ext cx="4637178" cy="1165500"/>
      </dsp:txXfrm>
    </dsp:sp>
    <dsp:sp modelId="{52B9A320-D9BA-6C42-B99F-168142B01877}">
      <dsp:nvSpPr>
        <dsp:cNvPr id="0" name=""/>
        <dsp:cNvSpPr/>
      </dsp:nvSpPr>
      <dsp:spPr>
        <a:xfrm>
          <a:off x="231858" y="2545127"/>
          <a:ext cx="3246025" cy="295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692" tIns="0" rIns="1226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MODEL EVALUATION: </a:t>
          </a:r>
          <a:endParaRPr lang="en-US" sz="1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6268" y="2559537"/>
        <a:ext cx="3217205" cy="2663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4773C0-440B-4C6D-8100-A525E9426B91}">
      <dsp:nvSpPr>
        <dsp:cNvPr id="0" name=""/>
        <dsp:cNvSpPr/>
      </dsp:nvSpPr>
      <dsp:spPr>
        <a:xfrm>
          <a:off x="217576" y="153082"/>
          <a:ext cx="661500" cy="661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05D6D-7E5E-49AB-A722-75B87E00BFC8}">
      <dsp:nvSpPr>
        <dsp:cNvPr id="0" name=""/>
        <dsp:cNvSpPr/>
      </dsp:nvSpPr>
      <dsp:spPr>
        <a:xfrm>
          <a:off x="1190" y="1015086"/>
          <a:ext cx="2322772" cy="42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</a:t>
          </a:r>
          <a:r>
            <a:rPr lang="en-US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TRUCTURED MODEL EXPERIMENTATION: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90" y="1015086"/>
        <a:ext cx="2322772" cy="425665"/>
      </dsp:txXfrm>
    </dsp:sp>
    <dsp:sp modelId="{08BECAA3-AD83-4E82-B51D-7DC697B6E975}">
      <dsp:nvSpPr>
        <dsp:cNvPr id="0" name=""/>
        <dsp:cNvSpPr/>
      </dsp:nvSpPr>
      <dsp:spPr>
        <a:xfrm>
          <a:off x="217576" y="1534009"/>
          <a:ext cx="1890000" cy="328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ADE139-B1D9-4110-A361-0F9EBD49CA2B}">
      <dsp:nvSpPr>
        <dsp:cNvPr id="0" name=""/>
        <dsp:cNvSpPr/>
      </dsp:nvSpPr>
      <dsp:spPr>
        <a:xfrm>
          <a:off x="2654713" y="153082"/>
          <a:ext cx="661500" cy="661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77BC5-1BA4-4EDF-ADD2-1F8B1FF4483B}">
      <dsp:nvSpPr>
        <dsp:cNvPr id="0" name=""/>
        <dsp:cNvSpPr/>
      </dsp:nvSpPr>
      <dsp:spPr>
        <a:xfrm>
          <a:off x="2654713" y="1015086"/>
          <a:ext cx="1890000" cy="42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54713" y="1015086"/>
        <a:ext cx="1890000" cy="425665"/>
      </dsp:txXfrm>
    </dsp:sp>
    <dsp:sp modelId="{7C816A37-B04D-46BF-AC93-8C7C4A3E826F}">
      <dsp:nvSpPr>
        <dsp:cNvPr id="0" name=""/>
        <dsp:cNvSpPr/>
      </dsp:nvSpPr>
      <dsp:spPr>
        <a:xfrm>
          <a:off x="2654713" y="1534009"/>
          <a:ext cx="1890000" cy="328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Pandas AI library, Azure Smart Data Lake and Azure Open AI. 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 UI, 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Python 3.10.14, GPT-4.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54713" y="1534009"/>
        <a:ext cx="1890000" cy="3281950"/>
      </dsp:txXfrm>
    </dsp:sp>
    <dsp:sp modelId="{BE181CA8-C859-4DF6-BC89-1E87E0BD106E}">
      <dsp:nvSpPr>
        <dsp:cNvPr id="0" name=""/>
        <dsp:cNvSpPr/>
      </dsp:nvSpPr>
      <dsp:spPr>
        <a:xfrm>
          <a:off x="4875463" y="153082"/>
          <a:ext cx="661500" cy="661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51208-BCEF-4EE6-A737-711E46BDC0AD}">
      <dsp:nvSpPr>
        <dsp:cNvPr id="0" name=""/>
        <dsp:cNvSpPr/>
      </dsp:nvSpPr>
      <dsp:spPr>
        <a:xfrm>
          <a:off x="4875463" y="1015086"/>
          <a:ext cx="1890000" cy="42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File Processing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75463" y="1015086"/>
        <a:ext cx="1890000" cy="425665"/>
      </dsp:txXfrm>
    </dsp:sp>
    <dsp:sp modelId="{126930B3-A0B2-4D36-9F4B-EA7005A534BE}">
      <dsp:nvSpPr>
        <dsp:cNvPr id="0" name=""/>
        <dsp:cNvSpPr/>
      </dsp:nvSpPr>
      <dsp:spPr>
        <a:xfrm>
          <a:off x="4875463" y="1534009"/>
          <a:ext cx="1890000" cy="328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Upload documents and Supported files types are  CSV and Excel.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Extract the data into data frames and store.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The data lake is configured with data frames, prompt tuning, sending input prompt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75463" y="1534009"/>
        <a:ext cx="1890000" cy="3281950"/>
      </dsp:txXfrm>
    </dsp:sp>
    <dsp:sp modelId="{D815A3B1-AEF2-4A63-9D9F-AEA439B997FC}">
      <dsp:nvSpPr>
        <dsp:cNvPr id="0" name=""/>
        <dsp:cNvSpPr/>
      </dsp:nvSpPr>
      <dsp:spPr>
        <a:xfrm>
          <a:off x="7096213" y="153082"/>
          <a:ext cx="661500" cy="6615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6AB3D-F6EE-4A85-8A3E-480CB4D607A8}">
      <dsp:nvSpPr>
        <dsp:cNvPr id="0" name=""/>
        <dsp:cNvSpPr/>
      </dsp:nvSpPr>
      <dsp:spPr>
        <a:xfrm>
          <a:off x="7096213" y="1015086"/>
          <a:ext cx="1890000" cy="42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Response Generation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96213" y="1015086"/>
        <a:ext cx="1890000" cy="425665"/>
      </dsp:txXfrm>
    </dsp:sp>
    <dsp:sp modelId="{0213476D-2F20-445E-84B4-987440CA208D}">
      <dsp:nvSpPr>
        <dsp:cNvPr id="0" name=""/>
        <dsp:cNvSpPr/>
      </dsp:nvSpPr>
      <dsp:spPr>
        <a:xfrm>
          <a:off x="7096213" y="1534009"/>
          <a:ext cx="1890000" cy="328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Pandas AI algorithm converts natural language questions into SQL queries to fetch accurate responses from the smart data lake DB.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Using GPT-4 the obtained response will be finetuned.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96213" y="1534009"/>
        <a:ext cx="1890000" cy="3281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AC3DA-D407-4B7C-BF35-D95F19C9AD39}">
      <dsp:nvSpPr>
        <dsp:cNvPr id="0" name=""/>
        <dsp:cNvSpPr/>
      </dsp:nvSpPr>
      <dsp:spPr>
        <a:xfrm>
          <a:off x="681270" y="536929"/>
          <a:ext cx="730898" cy="7308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AB92E-A185-4A72-AEE5-F60ABC0893A4}">
      <dsp:nvSpPr>
        <dsp:cNvPr id="0" name=""/>
        <dsp:cNvSpPr/>
      </dsp:nvSpPr>
      <dsp:spPr>
        <a:xfrm>
          <a:off x="2578" y="1441012"/>
          <a:ext cx="2088281" cy="55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UNSTRUCTURED MODEL EXPERIMENTATION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78" y="1441012"/>
        <a:ext cx="2088281" cy="557962"/>
      </dsp:txXfrm>
    </dsp:sp>
    <dsp:sp modelId="{67ADCA54-B7B4-42BF-86F1-FF88917A9D9F}">
      <dsp:nvSpPr>
        <dsp:cNvPr id="0" name=""/>
        <dsp:cNvSpPr/>
      </dsp:nvSpPr>
      <dsp:spPr>
        <a:xfrm>
          <a:off x="2578" y="2079525"/>
          <a:ext cx="2088281" cy="2484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F3688F-0362-44EB-9799-E67E7F50A31A}">
      <dsp:nvSpPr>
        <dsp:cNvPr id="0" name=""/>
        <dsp:cNvSpPr/>
      </dsp:nvSpPr>
      <dsp:spPr>
        <a:xfrm>
          <a:off x="3135000" y="536929"/>
          <a:ext cx="730898" cy="7308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E8326-2926-4BC4-8B7B-0E4D14B5B934}">
      <dsp:nvSpPr>
        <dsp:cNvPr id="0" name=""/>
        <dsp:cNvSpPr/>
      </dsp:nvSpPr>
      <dsp:spPr>
        <a:xfrm>
          <a:off x="2456309" y="1441012"/>
          <a:ext cx="2088281" cy="55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56309" y="1441012"/>
        <a:ext cx="2088281" cy="557962"/>
      </dsp:txXfrm>
    </dsp:sp>
    <dsp:sp modelId="{C3779F1F-A76A-4F5D-BED6-6AB07E31F240}">
      <dsp:nvSpPr>
        <dsp:cNvPr id="0" name=""/>
        <dsp:cNvSpPr/>
      </dsp:nvSpPr>
      <dsp:spPr>
        <a:xfrm>
          <a:off x="2456309" y="2079525"/>
          <a:ext cx="2088281" cy="2484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PYPDF2, LangChain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NLTK for lemmatization &amp; stop word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 UI 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Python 3.10.14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56309" y="2079525"/>
        <a:ext cx="2088281" cy="2484934"/>
      </dsp:txXfrm>
    </dsp:sp>
    <dsp:sp modelId="{1F51090F-1096-40F0-804F-A34C8AC1B3A3}">
      <dsp:nvSpPr>
        <dsp:cNvPr id="0" name=""/>
        <dsp:cNvSpPr/>
      </dsp:nvSpPr>
      <dsp:spPr>
        <a:xfrm>
          <a:off x="5588731" y="536929"/>
          <a:ext cx="730898" cy="7308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49D1E-7797-4C58-A759-01D095C67DAD}">
      <dsp:nvSpPr>
        <dsp:cNvPr id="0" name=""/>
        <dsp:cNvSpPr/>
      </dsp:nvSpPr>
      <dsp:spPr>
        <a:xfrm>
          <a:off x="4910039" y="1441012"/>
          <a:ext cx="2088281" cy="55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Text Preprocessing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10039" y="1441012"/>
        <a:ext cx="2088281" cy="557962"/>
      </dsp:txXfrm>
    </dsp:sp>
    <dsp:sp modelId="{D53E07EE-D583-4747-AE21-06B1B231D4E6}">
      <dsp:nvSpPr>
        <dsp:cNvPr id="0" name=""/>
        <dsp:cNvSpPr/>
      </dsp:nvSpPr>
      <dsp:spPr>
        <a:xfrm>
          <a:off x="4910039" y="2079525"/>
          <a:ext cx="2088281" cy="2484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Textual data is divided into chunks of 5000 characters with a 1000 characters overlap.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10039" y="2079525"/>
        <a:ext cx="2088281" cy="2484934"/>
      </dsp:txXfrm>
    </dsp:sp>
    <dsp:sp modelId="{6D73101C-1A36-46B0-A1F4-7F10B7733FB4}">
      <dsp:nvSpPr>
        <dsp:cNvPr id="0" name=""/>
        <dsp:cNvSpPr/>
      </dsp:nvSpPr>
      <dsp:spPr>
        <a:xfrm>
          <a:off x="8042461" y="536929"/>
          <a:ext cx="730898" cy="7308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2FF4C-F815-4E07-8A4F-BCDA36F5D764}">
      <dsp:nvSpPr>
        <dsp:cNvPr id="0" name=""/>
        <dsp:cNvSpPr/>
      </dsp:nvSpPr>
      <dsp:spPr>
        <a:xfrm>
          <a:off x="7363770" y="1441012"/>
          <a:ext cx="2088281" cy="55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Embedding and Storage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63770" y="1441012"/>
        <a:ext cx="2088281" cy="557962"/>
      </dsp:txXfrm>
    </dsp:sp>
    <dsp:sp modelId="{0F84E61C-E67B-4660-88A1-A3952C3FFD21}">
      <dsp:nvSpPr>
        <dsp:cNvPr id="0" name=""/>
        <dsp:cNvSpPr/>
      </dsp:nvSpPr>
      <dsp:spPr>
        <a:xfrm>
          <a:off x="7363770" y="2079525"/>
          <a:ext cx="2088281" cy="2484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Text chunks are converted into vector embeddings using </a:t>
          </a:r>
          <a:r>
            <a:rPr lang="en-US" sz="1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LangChain's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Google Generative AI Embeddings(001).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These embeddings are stored locally in a FAISS database with '.</a:t>
          </a:r>
          <a:r>
            <a:rPr lang="en-US" sz="1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faiss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' and '.</a:t>
          </a:r>
          <a:r>
            <a:rPr lang="en-US" sz="1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pkl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' extensions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63770" y="2079525"/>
        <a:ext cx="2088281" cy="24849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4FF17-566A-4860-B56D-63D6FB9D68F7}">
      <dsp:nvSpPr>
        <dsp:cNvPr id="0" name=""/>
        <dsp:cNvSpPr/>
      </dsp:nvSpPr>
      <dsp:spPr>
        <a:xfrm>
          <a:off x="6534" y="191253"/>
          <a:ext cx="937617" cy="9376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F004-BE50-4627-A8FC-8DC6F5724AD7}">
      <dsp:nvSpPr>
        <dsp:cNvPr id="0" name=""/>
        <dsp:cNvSpPr/>
      </dsp:nvSpPr>
      <dsp:spPr>
        <a:xfrm>
          <a:off x="6534" y="1316327"/>
          <a:ext cx="2678906" cy="47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UNSTRUCTURED MODEL EXPERIMENTATION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34" y="1316327"/>
        <a:ext cx="2678906" cy="477180"/>
      </dsp:txXfrm>
    </dsp:sp>
    <dsp:sp modelId="{3C7489AD-A84A-49FC-8800-1BA931D3853F}">
      <dsp:nvSpPr>
        <dsp:cNvPr id="0" name=""/>
        <dsp:cNvSpPr/>
      </dsp:nvSpPr>
      <dsp:spPr>
        <a:xfrm>
          <a:off x="6534" y="1880697"/>
          <a:ext cx="2678906" cy="267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5F85F-D16F-4C38-AF88-09EA90296201}">
      <dsp:nvSpPr>
        <dsp:cNvPr id="0" name=""/>
        <dsp:cNvSpPr/>
      </dsp:nvSpPr>
      <dsp:spPr>
        <a:xfrm>
          <a:off x="3154248" y="191253"/>
          <a:ext cx="937617" cy="9376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EE7BA-347E-44B9-86ED-9AECB279C7EB}">
      <dsp:nvSpPr>
        <dsp:cNvPr id="0" name=""/>
        <dsp:cNvSpPr/>
      </dsp:nvSpPr>
      <dsp:spPr>
        <a:xfrm>
          <a:off x="3154248" y="1316327"/>
          <a:ext cx="2678906" cy="47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Conversational Chain and Model Use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54248" y="1316327"/>
        <a:ext cx="2678906" cy="477180"/>
      </dsp:txXfrm>
    </dsp:sp>
    <dsp:sp modelId="{94B8C9FC-971E-415C-AC59-F7A019A7AAFA}">
      <dsp:nvSpPr>
        <dsp:cNvPr id="0" name=""/>
        <dsp:cNvSpPr/>
      </dsp:nvSpPr>
      <dsp:spPr>
        <a:xfrm>
          <a:off x="3154248" y="1880697"/>
          <a:ext cx="2678906" cy="267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conversational chain is prepared with a customized system prompt.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Gemini-pro model is used with a temperature setting of 0.3.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prompt configuration is applied to load the QA chain for generating responses.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54248" y="1880697"/>
        <a:ext cx="2678906" cy="2670022"/>
      </dsp:txXfrm>
    </dsp:sp>
    <dsp:sp modelId="{FCC22C4F-886E-4CFE-994D-6A86E2BC8765}">
      <dsp:nvSpPr>
        <dsp:cNvPr id="0" name=""/>
        <dsp:cNvSpPr/>
      </dsp:nvSpPr>
      <dsp:spPr>
        <a:xfrm>
          <a:off x="6301963" y="191253"/>
          <a:ext cx="937617" cy="9376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9E091-B9BA-4BEB-BE64-BDDD0BB4C3D5}">
      <dsp:nvSpPr>
        <dsp:cNvPr id="0" name=""/>
        <dsp:cNvSpPr/>
      </dsp:nvSpPr>
      <dsp:spPr>
        <a:xfrm>
          <a:off x="6301963" y="1316327"/>
          <a:ext cx="2678906" cy="47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Question Answer Generation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01963" y="1316327"/>
        <a:ext cx="2678906" cy="477180"/>
      </dsp:txXfrm>
    </dsp:sp>
    <dsp:sp modelId="{CFC731F3-8151-4981-8100-D5029FAAF016}">
      <dsp:nvSpPr>
        <dsp:cNvPr id="0" name=""/>
        <dsp:cNvSpPr/>
      </dsp:nvSpPr>
      <dsp:spPr>
        <a:xfrm>
          <a:off x="6301963" y="1880697"/>
          <a:ext cx="2678906" cy="2670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User queries are processed, converted to embeddings, and passed to FAISS DB</a:t>
          </a:r>
        </a:p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Langchain retrieval brings the top 3 matching chunks.</a:t>
          </a:r>
        </a:p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Gemini Pro enhances the response.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01963" y="1880697"/>
        <a:ext cx="2678906" cy="26700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9E324-7A8C-4FF0-BD68-419C58624948}">
      <dsp:nvSpPr>
        <dsp:cNvPr id="0" name=""/>
        <dsp:cNvSpPr/>
      </dsp:nvSpPr>
      <dsp:spPr>
        <a:xfrm>
          <a:off x="0" y="446"/>
          <a:ext cx="8987404" cy="10437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189D4-22C7-4983-BEC3-309015E5D860}">
      <dsp:nvSpPr>
        <dsp:cNvPr id="0" name=""/>
        <dsp:cNvSpPr/>
      </dsp:nvSpPr>
      <dsp:spPr>
        <a:xfrm>
          <a:off x="315727" y="235284"/>
          <a:ext cx="574050" cy="574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89995-9C41-4A58-903E-DACCD07B507B}">
      <dsp:nvSpPr>
        <dsp:cNvPr id="0" name=""/>
        <dsp:cNvSpPr/>
      </dsp:nvSpPr>
      <dsp:spPr>
        <a:xfrm>
          <a:off x="1205506" y="446"/>
          <a:ext cx="7781897" cy="104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61" tIns="110461" rIns="110461" bIns="11046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Contributed to Significant advancements in Generative AI for Document Question Answering Intelligence in healthcare, particularly cancer data.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05506" y="446"/>
        <a:ext cx="7781897" cy="1043728"/>
      </dsp:txXfrm>
    </dsp:sp>
    <dsp:sp modelId="{7DEFDA71-415A-4208-B6AC-DC1C02ABA503}">
      <dsp:nvSpPr>
        <dsp:cNvPr id="0" name=""/>
        <dsp:cNvSpPr/>
      </dsp:nvSpPr>
      <dsp:spPr>
        <a:xfrm>
          <a:off x="0" y="1305106"/>
          <a:ext cx="8987404" cy="10437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B4BA7-8A34-4D98-ABBF-BFCF8850451D}">
      <dsp:nvSpPr>
        <dsp:cNvPr id="0" name=""/>
        <dsp:cNvSpPr/>
      </dsp:nvSpPr>
      <dsp:spPr>
        <a:xfrm>
          <a:off x="315727" y="1539945"/>
          <a:ext cx="574050" cy="574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F9F5D-27FC-475A-B750-476BDC4FF6B9}">
      <dsp:nvSpPr>
        <dsp:cNvPr id="0" name=""/>
        <dsp:cNvSpPr/>
      </dsp:nvSpPr>
      <dsp:spPr>
        <a:xfrm>
          <a:off x="1205506" y="1305106"/>
          <a:ext cx="7781897" cy="104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61" tIns="110461" rIns="110461" bIns="11046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Demonstrated improvements over traditional NLP techniques with high contextual understanding and efficiency.</a:t>
          </a:r>
        </a:p>
      </dsp:txBody>
      <dsp:txXfrm>
        <a:off x="1205506" y="1305106"/>
        <a:ext cx="7781897" cy="1043728"/>
      </dsp:txXfrm>
    </dsp:sp>
    <dsp:sp modelId="{3C15D650-BE02-4026-B6BC-DBE4DF7F81B4}">
      <dsp:nvSpPr>
        <dsp:cNvPr id="0" name=""/>
        <dsp:cNvSpPr/>
      </dsp:nvSpPr>
      <dsp:spPr>
        <a:xfrm>
          <a:off x="0" y="2609766"/>
          <a:ext cx="8987404" cy="10437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0ABDC-4737-4FD0-AA88-4B490CD25158}">
      <dsp:nvSpPr>
        <dsp:cNvPr id="0" name=""/>
        <dsp:cNvSpPr/>
      </dsp:nvSpPr>
      <dsp:spPr>
        <a:xfrm>
          <a:off x="315727" y="2844605"/>
          <a:ext cx="574050" cy="574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F8C6-9227-49EC-A690-CDEEA6856D4D}">
      <dsp:nvSpPr>
        <dsp:cNvPr id="0" name=""/>
        <dsp:cNvSpPr/>
      </dsp:nvSpPr>
      <dsp:spPr>
        <a:xfrm>
          <a:off x="1205506" y="2609766"/>
          <a:ext cx="7781897" cy="1043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61" tIns="110461" rIns="110461" bIns="11046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Models effectively handling complex queries, providing concise, accurate, and relevant answers.</a:t>
          </a:r>
        </a:p>
      </dsp:txBody>
      <dsp:txXfrm>
        <a:off x="1205506" y="2609766"/>
        <a:ext cx="7781897" cy="10437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5827-3C6A-914E-9440-2F23EC6387D7}">
      <dsp:nvSpPr>
        <dsp:cNvPr id="0" name=""/>
        <dsp:cNvSpPr/>
      </dsp:nvSpPr>
      <dsp:spPr>
        <a:xfrm>
          <a:off x="895010" y="837"/>
          <a:ext cx="3427325" cy="20563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Exploring the integration of structured databases with LLMs using Pandas AI for enhanced accuracy.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5010" y="837"/>
        <a:ext cx="3427325" cy="2056395"/>
      </dsp:txXfrm>
    </dsp:sp>
    <dsp:sp modelId="{47C32747-6430-0D4D-85C9-642A5208398C}">
      <dsp:nvSpPr>
        <dsp:cNvPr id="0" name=""/>
        <dsp:cNvSpPr/>
      </dsp:nvSpPr>
      <dsp:spPr>
        <a:xfrm>
          <a:off x="4665068" y="837"/>
          <a:ext cx="3427325" cy="2056395"/>
        </a:xfrm>
        <a:prstGeom prst="rect">
          <a:avLst/>
        </a:prstGeom>
        <a:gradFill rotWithShape="0">
          <a:gsLst>
            <a:gs pos="0">
              <a:schemeClr val="accent5">
                <a:hueOff val="1602711"/>
                <a:satOff val="-3255"/>
                <a:lumOff val="2092"/>
                <a:alphaOff val="0"/>
                <a:tint val="96000"/>
                <a:lumMod val="104000"/>
              </a:schemeClr>
            </a:gs>
            <a:gs pos="100000">
              <a:schemeClr val="accent5">
                <a:hueOff val="1602711"/>
                <a:satOff val="-3255"/>
                <a:lumOff val="209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Incorporating OCR and advanced data processing for unstructured and structured models to expand data handling capabilities for diverse data.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65068" y="837"/>
        <a:ext cx="3427325" cy="2056395"/>
      </dsp:txXfrm>
    </dsp:sp>
    <dsp:sp modelId="{22AAB92A-308E-7B44-9567-D7A55BEE73CA}">
      <dsp:nvSpPr>
        <dsp:cNvPr id="0" name=""/>
        <dsp:cNvSpPr/>
      </dsp:nvSpPr>
      <dsp:spPr>
        <a:xfrm>
          <a:off x="895010" y="2399965"/>
          <a:ext cx="3427325" cy="2056395"/>
        </a:xfrm>
        <a:prstGeom prst="rect">
          <a:avLst/>
        </a:prstGeom>
        <a:gradFill rotWithShape="0">
          <a:gsLst>
            <a:gs pos="0">
              <a:schemeClr val="accent5">
                <a:hueOff val="3205422"/>
                <a:satOff val="-6509"/>
                <a:lumOff val="4183"/>
                <a:alphaOff val="0"/>
                <a:tint val="96000"/>
                <a:lumMod val="104000"/>
              </a:schemeClr>
            </a:gs>
            <a:gs pos="100000">
              <a:schemeClr val="accent5">
                <a:hueOff val="3205422"/>
                <a:satOff val="-6509"/>
                <a:lumOff val="418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Improving the Retrieval-Augmented Generation and Table Augmented Generation techniques which can understand the meaningful content from tables, flowcharts, Agents framework etc.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5010" y="2399965"/>
        <a:ext cx="3427325" cy="2056395"/>
      </dsp:txXfrm>
    </dsp:sp>
    <dsp:sp modelId="{2AD194A3-1303-734F-95F5-FA1910E74586}">
      <dsp:nvSpPr>
        <dsp:cNvPr id="0" name=""/>
        <dsp:cNvSpPr/>
      </dsp:nvSpPr>
      <dsp:spPr>
        <a:xfrm>
          <a:off x="4665068" y="2399965"/>
          <a:ext cx="3427325" cy="2056395"/>
        </a:xfrm>
        <a:prstGeom prst="rect">
          <a:avLst/>
        </a:prstGeom>
        <a:gradFill rotWithShape="0">
          <a:gsLst>
            <a:gs pos="0">
              <a:schemeClr val="accent5">
                <a:hueOff val="4808133"/>
                <a:satOff val="-9764"/>
                <a:lumOff val="6275"/>
                <a:alphaOff val="0"/>
                <a:tint val="96000"/>
                <a:lumMod val="104000"/>
              </a:schemeClr>
            </a:gs>
            <a:gs pos="100000">
              <a:schemeClr val="accent5">
                <a:hueOff val="4808133"/>
                <a:satOff val="-9764"/>
                <a:lumOff val="627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Continue leveraging Generative AI advancements such as agents to enhance system accuracy, reliability, and applicability.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65068" y="2399965"/>
        <a:ext cx="3427325" cy="2056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9A605-8A15-5E42-97BE-9E34805E0671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0D7E2-13D6-584E-85D1-5B6F30BD0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7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D7E2-13D6-584E-85D1-5B6F30BD0F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1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8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2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0778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3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6458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1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2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4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9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8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1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4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701F6-D4DA-B248-B9EC-88302B0C9C4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EB20E2E-988C-0A40-9664-D530D1772F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D29B8-4FD4-A408-D4C5-F6B412C06D9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05215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6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7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0D8671-0B33-D744-81CE-751F476CA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4725" y="2030819"/>
            <a:ext cx="8229599" cy="4518262"/>
          </a:xfrm>
        </p:spPr>
        <p:txBody>
          <a:bodyPr>
            <a:no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Retrieval for Fact-Based Question Answering on Cancer Literature Using RAG &amp; Pandas AI Techniques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NETI THEERTHA BHASKARA SRI SAI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ID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1130075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Thesis Presentation for 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in Data Science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Liverpool John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Moores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FEBRUARY 2025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FFA47-2286-653B-24EE-2C216C928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5" y="412954"/>
            <a:ext cx="4485502" cy="11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6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32D3-15A2-F99D-2330-9E0830E2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633466" cy="1280890"/>
          </a:xfrm>
        </p:spPr>
        <p:txBody>
          <a:bodyPr>
            <a:normAutofit/>
          </a:bodyPr>
          <a:lstStyle/>
          <a:p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/>
          </a:p>
        </p:txBody>
      </p:sp>
      <p:pic>
        <p:nvPicPr>
          <p:cNvPr id="9220" name="Picture 4" descr="Businessman Clipboard Stock Illustrations – 6,928 Businessman Clipboard  Stock Illustrations, Vectors &amp; Clipart - Dreamstime">
            <a:extLst>
              <a:ext uri="{FF2B5EF4-FFF2-40B4-BE49-F238E27FC236}">
                <a16:creationId xmlns:a16="http://schemas.microsoft.com/office/drawing/2014/main" id="{8CBE46F7-0F04-D072-8CD7-B036E8F6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9010" y="4086648"/>
            <a:ext cx="3807605" cy="214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What is the Model Development Lifecycle, or, What's Baking at FRG? | FRG">
            <a:extLst>
              <a:ext uri="{FF2B5EF4-FFF2-40B4-BE49-F238E27FC236}">
                <a16:creationId xmlns:a16="http://schemas.microsoft.com/office/drawing/2014/main" id="{88F9B137-2BF2-C981-F3D8-6674474FC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9010" y="1700463"/>
            <a:ext cx="3807606" cy="214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31A04A-3BC5-53CB-4C69-DE620EC8E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389536"/>
              </p:ext>
            </p:extLst>
          </p:nvPr>
        </p:nvGraphicFramePr>
        <p:xfrm>
          <a:off x="2589213" y="1700463"/>
          <a:ext cx="4637179" cy="3870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3527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9E120-F6BA-221C-BBA0-3F134286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GB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F9D4CD-4266-6A3E-464B-1B3DC4EF7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63706"/>
              </p:ext>
            </p:extLst>
          </p:nvPr>
        </p:nvGraphicFramePr>
        <p:xfrm>
          <a:off x="1794897" y="1443788"/>
          <a:ext cx="8987404" cy="4969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371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55F4B-42C9-1133-DE55-B44F02CD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E7CA07-0049-FAF3-24A6-AAE21354D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738825"/>
              </p:ext>
            </p:extLst>
          </p:nvPr>
        </p:nvGraphicFramePr>
        <p:xfrm>
          <a:off x="1794897" y="1395663"/>
          <a:ext cx="9454630" cy="510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463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436FC-1396-9685-797F-A100E886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8F5F33-6A33-9C95-9F65-FEB22BA0CA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545086"/>
              </p:ext>
            </p:extLst>
          </p:nvPr>
        </p:nvGraphicFramePr>
        <p:xfrm>
          <a:off x="1794897" y="1491916"/>
          <a:ext cx="8987404" cy="474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399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04C0-9C3B-2C0B-09E4-731567EB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IN" sz="3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en-GB" sz="32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986A-C631-3A49-F29C-CE71774D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I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APPROACH:</a:t>
            </a:r>
          </a:p>
          <a:p>
            <a:pPr marL="0" indent="0">
              <a:buNone/>
            </a:pPr>
            <a:br>
              <a:rPr lang="en-IN" sz="1600">
                <a:solidFill>
                  <a:schemeClr val="tx1"/>
                </a:solidFill>
              </a:rPr>
            </a:br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153721-E50A-C217-7661-CB90D2AF2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692945"/>
            <a:ext cx="5451627" cy="260315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95F5CB-6F6B-2A95-A837-D8EC07285F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40" y="3862504"/>
            <a:ext cx="5451627" cy="167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99F3A-CD48-D408-2B68-6AC89C0A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435F-9DF4-067B-58D2-37B1675C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en-GB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8B8CC-271F-C2C3-C42F-A7BED32F3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4594"/>
            <a:ext cx="8915400" cy="4506628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STRUCTURED APPROACH:</a:t>
            </a:r>
          </a:p>
          <a:p>
            <a:pPr marL="0" indent="0">
              <a:buNone/>
            </a:pPr>
            <a:br>
              <a:rPr lang="en-IN"/>
            </a:br>
            <a:endParaRPr lang="en-GB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43ADD3-F706-45E0-F9B8-753B0BA821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85" y="1905000"/>
            <a:ext cx="7369330" cy="4506628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0263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3DB35-328D-72FE-BB42-4BF49833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598D-9611-088D-2C49-7C69DA4F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en-GB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8D4B-7ECD-232B-2914-B7497242F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4594"/>
            <a:ext cx="8915400" cy="4977352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APPROACH:</a:t>
            </a:r>
            <a:br>
              <a:rPr lang="en-IN" dirty="0"/>
            </a:br>
            <a:endParaRPr lang="en-GB" dirty="0"/>
          </a:p>
        </p:txBody>
      </p:sp>
      <p:pic>
        <p:nvPicPr>
          <p:cNvPr id="4" name="Picture 3" descr="A screenshot of a chat">
            <a:extLst>
              <a:ext uri="{FF2B5EF4-FFF2-40B4-BE49-F238E27FC236}">
                <a16:creationId xmlns:a16="http://schemas.microsoft.com/office/drawing/2014/main" id="{4A06F5F0-0B78-4E94-09E4-4985DB734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82" y="1904999"/>
            <a:ext cx="8276734" cy="4156436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2412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CEFA-7AD5-6CA2-AFF0-94FB6513B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9337-6409-407F-5024-DF8DEB68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en-GB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DC62-BF7F-6A12-7EB3-4B44B817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4594"/>
            <a:ext cx="8915400" cy="4977352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APPROACH:</a:t>
            </a:r>
            <a:br>
              <a:rPr lang="en-IN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31723D-5C06-C899-41CF-6E32153950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45" y="1905000"/>
            <a:ext cx="8276733" cy="4142473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48300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7AED5-F3C2-5BD5-68D9-77EA0F12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A082-7608-2374-AB04-7C339974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en-GB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C9022-8568-526B-491E-31517EB64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91472"/>
            <a:ext cx="8915400" cy="461975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Evaluation for Unstructured Approach:</a:t>
            </a:r>
          </a:p>
          <a:p>
            <a:pPr marL="0" indent="0">
              <a:buNone/>
            </a:pPr>
            <a:br>
              <a:rPr lang="en-IN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07117-5FF7-AE13-0F6C-6D3FF1BE0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1680876"/>
            <a:ext cx="2614383" cy="4619749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64D7D-427A-25FB-6862-A5142D2C82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54" y="1680876"/>
            <a:ext cx="2938145" cy="2080419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A1FED-C94C-21F2-2983-0B98AF1434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54" y="3761296"/>
            <a:ext cx="2938145" cy="2539330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CAC78-1BAA-E984-ECD6-8A06D279E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96" y="1680876"/>
            <a:ext cx="2432116" cy="4619749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023090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D48BB-7B80-7526-816D-B286B9AEC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1E28-59E4-AC67-95DB-5007A895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en-GB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0963B-EE58-5D48-BED3-95BB0ADE6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91472"/>
            <a:ext cx="8915400" cy="461975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Evaluation for Structured Approach:</a:t>
            </a:r>
          </a:p>
          <a:p>
            <a:pPr marL="0" indent="0">
              <a:buNone/>
            </a:pPr>
            <a:br>
              <a:rPr lang="en-IN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ED7DB-A0BE-9B02-45D0-ACB73A478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57" y="3982512"/>
            <a:ext cx="3736174" cy="2608114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F204E-449D-0BB3-EACF-E5690418D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57" y="1652562"/>
            <a:ext cx="3736174" cy="2306084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385F5-51B3-D0F9-8519-9DB203A2B2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87" y="1664386"/>
            <a:ext cx="2861945" cy="2605992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92C4C-ED0B-77B2-B24D-F661C21A14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32" y="1664386"/>
            <a:ext cx="2813685" cy="2233295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FFE30D-09AF-F514-966A-F6A74A17DE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87" y="4270596"/>
            <a:ext cx="2861944" cy="2308206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9C2596-861A-A9F7-3005-B4F01AF9E6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29" y="3880409"/>
            <a:ext cx="2813685" cy="2698175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1574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0E7C2-703C-FA7D-031F-B69E07F3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9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CE6D6A-705F-D408-3B1D-203C560EF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260587"/>
              </p:ext>
            </p:extLst>
          </p:nvPr>
        </p:nvGraphicFramePr>
        <p:xfrm>
          <a:off x="1794896" y="1515628"/>
          <a:ext cx="9923557" cy="510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3149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D7D0-5493-129A-ED29-591887CA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5D4A9D-BA54-35B3-9B3F-8D7561E39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117194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3392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E9A5C-C4D5-70CF-EA98-49D3404D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RECOMMENDATIONS:</a:t>
            </a:r>
            <a:b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FA9179A0-126F-4519-9D2C-CDFAD4A6AD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99011"/>
              </p:ext>
            </p:extLst>
          </p:nvPr>
        </p:nvGraphicFramePr>
        <p:xfrm>
          <a:off x="1794897" y="1419727"/>
          <a:ext cx="8987404" cy="4457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398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Templates Collection for PowerPoint &amp; Google Slides">
            <a:extLst>
              <a:ext uri="{FF2B5EF4-FFF2-40B4-BE49-F238E27FC236}">
                <a16:creationId xmlns:a16="http://schemas.microsoft.com/office/drawing/2014/main" id="{6C1D295A-EE91-9352-2BBE-BCB9AAA9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89" y="1044018"/>
            <a:ext cx="7692272" cy="476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85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BB0F4-68EA-0CD9-E1D0-74832BF6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en-AI: The Next Generation of Artificial Intelligence » SmartX Technologies">
            <a:extLst>
              <a:ext uri="{FF2B5EF4-FFF2-40B4-BE49-F238E27FC236}">
                <a16:creationId xmlns:a16="http://schemas.microsoft.com/office/drawing/2014/main" id="{C05BBE8D-B658-E1E6-C592-3316C0311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r="16043"/>
          <a:stretch/>
        </p:blipFill>
        <p:spPr bwMode="auto">
          <a:xfrm>
            <a:off x="4485557" y="10"/>
            <a:ext cx="770644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60" name="Freeform: Shape 2056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80346-EFF1-CEFC-EA3E-EE769F64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30ECE-4883-EFFA-F60E-CA7F99353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672388"/>
            <a:ext cx="4625882" cy="423883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MOTIVATION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is crucial to improve cancer care by giving researchers and clinicians apt information.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enhances decision support by integrating LLMs with cancer data analytics, offering healthcare professionals timely and data-driven insights.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scalable and adaptable tools, this work supports the advancement of oncology care contributing to the broader goal of global health equity.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94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8D59-73A9-A6F3-A9E2-842336FB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961" y="900836"/>
            <a:ext cx="4790008" cy="1280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  <a:endParaRPr lang="en-GB" b="0" i="0" u="sng" strike="noStrike" baseline="0" dirty="0">
              <a:latin typeface="Wingdings" panose="05000000000000000000" pitchFamily="2" charset="2"/>
            </a:endParaRPr>
          </a:p>
        </p:txBody>
      </p:sp>
      <p:graphicFrame>
        <p:nvGraphicFramePr>
          <p:cNvPr id="3076" name="Content Placeholder 2">
            <a:extLst>
              <a:ext uri="{FF2B5EF4-FFF2-40B4-BE49-F238E27FC236}">
                <a16:creationId xmlns:a16="http://schemas.microsoft.com/office/drawing/2014/main" id="{AEF68FB3-4844-B4A6-1732-76F0230F11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997638"/>
              </p:ext>
            </p:extLst>
          </p:nvPr>
        </p:nvGraphicFramePr>
        <p:xfrm>
          <a:off x="6234781" y="2294956"/>
          <a:ext cx="4802188" cy="3870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14" descr="Aims and Objectives - Development of a high resolution solar model for the  UK">
            <a:extLst>
              <a:ext uri="{FF2B5EF4-FFF2-40B4-BE49-F238E27FC236}">
                <a16:creationId xmlns:a16="http://schemas.microsoft.com/office/drawing/2014/main" id="{2A291754-20F0-D4F8-466D-ACF1A850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62" y="2738468"/>
            <a:ext cx="3525254" cy="29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64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E70DA-E493-9EE3-5619-04306A43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GB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D763-3EA4-A698-77BC-B9DC45860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identifies 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several Challenges and Gaps such as: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AI-generated content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considerations in healthcare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Bias and accuracy in generated content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of datasets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and Security considerations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109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A group of individuals is engaged in studying sharing knowledge and reading  books in a bright flat People are providing books for studying in a flat  illustration | Premium AI-generated vector">
            <a:extLst>
              <a:ext uri="{FF2B5EF4-FFF2-40B4-BE49-F238E27FC236}">
                <a16:creationId xmlns:a16="http://schemas.microsoft.com/office/drawing/2014/main" id="{8F5BB37D-9DFB-9B78-5EE7-BD11BA6A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847" y="645106"/>
            <a:ext cx="6953577" cy="514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2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153" name="Group 6152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6154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5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6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7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8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9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0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1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2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3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5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67" name="Group 6166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6168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9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0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1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2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3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4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5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6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7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8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9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95C51B-DCA5-2005-4594-89805B63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GB" dirty="0"/>
          </a:p>
        </p:txBody>
      </p:sp>
      <p:sp>
        <p:nvSpPr>
          <p:cNvPr id="6181" name="Rectangle 6180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83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146" name="Picture 2" descr="Gen-AI and Narrow-AI bridging technology in health and care - Health Data  Management">
            <a:extLst>
              <a:ext uri="{FF2B5EF4-FFF2-40B4-BE49-F238E27FC236}">
                <a16:creationId xmlns:a16="http://schemas.microsoft.com/office/drawing/2014/main" id="{D7E366BC-D84D-D7DB-E534-299FA3D3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8645"/>
          <a:stretch/>
        </p:blipFill>
        <p:spPr bwMode="auto">
          <a:xfrm>
            <a:off x="0" y="0"/>
            <a:ext cx="6267408" cy="685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4DE94-968B-CD48-BB08-7C1AFF9AE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599"/>
            <a:ext cx="5066419" cy="437019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APPLICATIONS: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review mentions the importance of Generative AI applications in various fields such as education, healthcare, marketing, and the IT industry.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emphasizes the potential of Generative AI to revolutionize question-answering systems, particularly in the context of medical and healthcare domains.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AND CAPABILITIES: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iscussed techniques like RAG, and Pandas AI with Large Language Models by exploring their capabilities, usage, and limitations.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review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delves into the strengths and weaknesses of LLMs in handling complex questions and working with diverse datasets.</a:t>
            </a:r>
          </a:p>
          <a:p>
            <a:pPr>
              <a:lnSpc>
                <a:spcPct val="90000"/>
              </a:lnSpc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4077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FB353-8D61-3488-CC0E-98E5810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GB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011F8-EE0C-60AF-4616-9BB52FD27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SzPts val="1000"/>
              <a:buNone/>
              <a:tabLst>
                <a:tab pos="457200" algn="l"/>
              </a:tabLst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PANDA: FACILITATING USABLE AI DEVELOPMENT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explains about data collection, preparing data, visualize and interact, designing models, and building solutions and interacting with AI.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1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FAISS-BASED SEARCH FOR STORY GENERATION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stories based on input keywords using a FAISS-based search approach. It encodes pre-processed data with a sentence transformer.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1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i="0" u="none" strike="noStrike" baseline="0" dirty="0">
                <a:latin typeface="Times New Roman" panose="02020603050405020304" pitchFamily="18" charset="0"/>
              </a:rPr>
              <a:t>TOWARDS A RAG-BASED SUMMARIZATION AGENT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It assists in managing &amp; retrieving vast amounts of documentation and data efficiently. RAG agents will look into big databases to find the right information.</a:t>
            </a:r>
            <a:endParaRPr lang="en-US" sz="16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b="0" i="0" u="none" strike="noStrike" baseline="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b="0" i="0" u="none" strike="noStrike" baseline="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pic>
        <p:nvPicPr>
          <p:cNvPr id="5122" name="Picture 2" descr="People Read Books and Study for Success | Premium AI-generated vector">
            <a:extLst>
              <a:ext uri="{FF2B5EF4-FFF2-40B4-BE49-F238E27FC236}">
                <a16:creationId xmlns:a16="http://schemas.microsoft.com/office/drawing/2014/main" id="{F1F07CE6-E497-5B53-2836-9814E806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321" y="1723419"/>
            <a:ext cx="3981455" cy="398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6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A905D-2D54-19CD-3608-3DAB62A2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72095D-4AB7-73A7-3641-CD28B5145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4244" y="1706686"/>
            <a:ext cx="9703512" cy="2731612"/>
          </a:xfrm>
          <a:prstGeom prst="rect">
            <a:avLst/>
          </a:prstGeom>
        </p:spPr>
      </p:pic>
      <p:pic>
        <p:nvPicPr>
          <p:cNvPr id="7172" name="Picture 4" descr="Key concepts for model building in ML – Hello World!">
            <a:extLst>
              <a:ext uri="{FF2B5EF4-FFF2-40B4-BE49-F238E27FC236}">
                <a16:creationId xmlns:a16="http://schemas.microsoft.com/office/drawing/2014/main" id="{1B519A22-E0E0-2671-7E73-6D99EC5CD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4244" y="4443046"/>
            <a:ext cx="9703512" cy="14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CA930-BCC9-0875-3619-00F81569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F2544-2E20-4C97-5B41-1546E6C3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IN" sz="33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 sz="33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06D5F-2F43-2730-D6E2-78628659F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23" y="1828846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ACQUISITION: 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research utilized datasets from the ICCR &amp; CBIO portals.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datasets include both structured and unstructured data</a:t>
            </a:r>
            <a:endParaRPr lang="en-GB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Cleaning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Visualization</a:t>
            </a:r>
          </a:p>
        </p:txBody>
      </p:sp>
      <p:pic>
        <p:nvPicPr>
          <p:cNvPr id="4" name="Picture 2" descr="Why Methodology? | NUWG">
            <a:extLst>
              <a:ext uri="{FF2B5EF4-FFF2-40B4-BE49-F238E27FC236}">
                <a16:creationId xmlns:a16="http://schemas.microsoft.com/office/drawing/2014/main" id="{406DAB67-51CF-0F79-25B1-BB23DAB25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543" y="1475920"/>
            <a:ext cx="6953577" cy="35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0297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1816</TotalTime>
  <Words>1067</Words>
  <Application>Microsoft Office PowerPoint</Application>
  <PresentationFormat>Widescreen</PresentationFormat>
  <Paragraphs>137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Century Gothic</vt:lpstr>
      <vt:lpstr>Times New Roman</vt:lpstr>
      <vt:lpstr>Wingdings</vt:lpstr>
      <vt:lpstr>Wingdings 3</vt:lpstr>
      <vt:lpstr>Wisp</vt:lpstr>
      <vt:lpstr>PowerPoint Presentation</vt:lpstr>
      <vt:lpstr>INTRODUCTION</vt:lpstr>
      <vt:lpstr>INTRODUCTION</vt:lpstr>
      <vt:lpstr>AIM AND OBJECTIVES</vt:lpstr>
      <vt:lpstr>LITERATURE REVIEW</vt:lpstr>
      <vt:lpstr>LITERATURE REVIEW</vt:lpstr>
      <vt:lpstr>LITERATURE REVIEW</vt:lpstr>
      <vt:lpstr>METHODOLOGY</vt:lpstr>
      <vt:lpstr>METHODOLOGY</vt:lpstr>
      <vt:lpstr>METHODOLOGY</vt:lpstr>
      <vt:lpstr>IMPLEMENTATION</vt:lpstr>
      <vt:lpstr>IMPLEMENTATION</vt:lpstr>
      <vt:lpstr>IMPLEMENTATION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</vt:lpstr>
      <vt:lpstr>FUTURE RECOMMENDATIONS: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Neti Theertha Bhaskara Sri Sai</dc:creator>
  <cp:lastModifiedBy>Harika Bondada</cp:lastModifiedBy>
  <cp:revision>29</cp:revision>
  <dcterms:created xsi:type="dcterms:W3CDTF">2025-01-30T13:04:46Z</dcterms:created>
  <dcterms:modified xsi:type="dcterms:W3CDTF">2025-02-23T14:35:48Z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e7ded32-6a8c-48b8-8009-ebf9a4e0e083_Enabled">
    <vt:lpwstr>true</vt:lpwstr>
  </property>
  <property fmtid="{D5CDD505-2E9C-101B-9397-08002B2CF9AE}" pid="3" name="MSIP_Label_ce7ded32-6a8c-48b8-8009-ebf9a4e0e083_SetDate">
    <vt:lpwstr>2025-01-30T13:16:31Z</vt:lpwstr>
  </property>
  <property fmtid="{D5CDD505-2E9C-101B-9397-08002B2CF9AE}" pid="4" name="MSIP_Label_ce7ded32-6a8c-48b8-8009-ebf9a4e0e083_Method">
    <vt:lpwstr>Privileged</vt:lpwstr>
  </property>
  <property fmtid="{D5CDD505-2E9C-101B-9397-08002B2CF9AE}" pid="5" name="MSIP_Label_ce7ded32-6a8c-48b8-8009-ebf9a4e0e083_Name">
    <vt:lpwstr>Public - Public</vt:lpwstr>
  </property>
  <property fmtid="{D5CDD505-2E9C-101B-9397-08002B2CF9AE}" pid="6" name="MSIP_Label_ce7ded32-6a8c-48b8-8009-ebf9a4e0e083_SiteId">
    <vt:lpwstr>258ac4e4-146a-411e-9dc8-79a9e12fd6da</vt:lpwstr>
  </property>
  <property fmtid="{D5CDD505-2E9C-101B-9397-08002B2CF9AE}" pid="7" name="MSIP_Label_ce7ded32-6a8c-48b8-8009-ebf9a4e0e083_ActionId">
    <vt:lpwstr>a40c865c-b962-4593-86a9-e37f3b4b655f</vt:lpwstr>
  </property>
  <property fmtid="{D5CDD505-2E9C-101B-9397-08002B2CF9AE}" pid="8" name="MSIP_Label_ce7ded32-6a8c-48b8-8009-ebf9a4e0e083_ContentBits">
    <vt:lpwstr>2</vt:lpwstr>
  </property>
  <property fmtid="{D5CDD505-2E9C-101B-9397-08002B2CF9AE}" pid="9" name="MSIP_Label_ce7ded32-6a8c-48b8-8009-ebf9a4e0e083_Tag">
    <vt:lpwstr>50, 0, 1, 1</vt:lpwstr>
  </property>
  <property fmtid="{D5CDD505-2E9C-101B-9397-08002B2CF9AE}" pid="10" name="ClassificationContentMarkingFooterLocations">
    <vt:lpwstr>Wisp:9</vt:lpwstr>
  </property>
  <property fmtid="{D5CDD505-2E9C-101B-9397-08002B2CF9AE}" pid="11" name="ClassificationContentMarkingFooterText">
    <vt:lpwstr>Public</vt:lpwstr>
  </property>
</Properties>
</file>